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2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theme/theme3.xml" ContentType="application/vnd.openxmlformats-officedocument.theme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4.xml" ContentType="application/vnd.openxmlformats-officedocument.theme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theme/theme6.xml" ContentType="application/vnd.openxmlformats-officedocument.theme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theme/theme7.xml" ContentType="application/vnd.openxmlformats-officedocument.theme+xml"/>
  <Override PartName="/ppt/tags/tag2.xml" ContentType="application/vnd.openxmlformats-officedocument.presentationml.tags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theme/theme8.xml" ContentType="application/vnd.openxmlformats-officedocument.theme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theme/theme9.xml" ContentType="application/vnd.openxmlformats-officedocument.theme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theme/theme10.xml" ContentType="application/vnd.openxmlformats-officedocument.theme+xml"/>
  <Override PartName="/ppt/tags/tag3.xml" ContentType="application/vnd.openxmlformats-officedocument.presentationml.tags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theme/theme11.xml" ContentType="application/vnd.openxmlformats-officedocument.theme+xml"/>
  <Override PartName="/ppt/tags/tag4.xml" ContentType="application/vnd.openxmlformats-officedocument.presentationml.tags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theme/theme12.xml" ContentType="application/vnd.openxmlformats-officedocument.theme+xml"/>
  <Override PartName="/ppt/tags/tag5.xml" ContentType="application/vnd.openxmlformats-officedocument.presentationml.tags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theme/theme13.xml" ContentType="application/vnd.openxmlformats-officedocument.theme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theme/theme14.xml" ContentType="application/vnd.openxmlformats-officedocument.theme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theme/theme15.xml" ContentType="application/vnd.openxmlformats-officedocument.theme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theme/theme16.xml" ContentType="application/vnd.openxmlformats-officedocument.theme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theme/theme17.xml" ContentType="application/vnd.openxmlformats-officedocument.theme+xml"/>
  <Override PartName="/ppt/tags/tag6.xml" ContentType="application/vnd.openxmlformats-officedocument.presentationml.tags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theme/theme18.xml" ContentType="application/vnd.openxmlformats-officedocument.theme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theme/theme19.xml" ContentType="application/vnd.openxmlformats-officedocument.them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theme/theme20.xml" ContentType="application/vnd.openxmlformats-officedocument.theme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theme/theme21.xml" ContentType="application/vnd.openxmlformats-officedocument.theme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theme/theme22.xml" ContentType="application/vnd.openxmlformats-officedocument.theme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theme/theme23.xml" ContentType="application/vnd.openxmlformats-officedocument.theme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theme/theme24.xml" ContentType="application/vnd.openxmlformats-officedocument.theme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theme/theme25.xml" ContentType="application/vnd.openxmlformats-officedocument.theme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theme/theme26.xml" ContentType="application/vnd.openxmlformats-officedocument.theme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theme/theme27.xml" ContentType="application/vnd.openxmlformats-officedocument.theme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theme/theme28.xml" ContentType="application/vnd.openxmlformats-officedocument.theme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theme/theme29.xml" ContentType="application/vnd.openxmlformats-officedocument.theme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theme/theme30.xml" ContentType="application/vnd.openxmlformats-officedocument.theme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theme/theme31.xml" ContentType="application/vnd.openxmlformats-officedocument.theme+xml"/>
  <Override PartName="/ppt/tags/tag14.xml" ContentType="application/vnd.openxmlformats-officedocument.presentationml.tags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theme/theme32.xml" ContentType="application/vnd.openxmlformats-officedocument.theme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theme/theme33.xml" ContentType="application/vnd.openxmlformats-officedocument.theme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theme/theme34.xml" ContentType="application/vnd.openxmlformats-officedocument.theme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theme/theme35.xml" ContentType="application/vnd.openxmlformats-officedocument.theme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theme/theme36.xml" ContentType="application/vnd.openxmlformats-officedocument.theme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theme/theme37.xml" ContentType="application/vnd.openxmlformats-officedocument.theme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theme/theme38.xml" ContentType="application/vnd.openxmlformats-officedocument.theme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theme/theme39.xml" ContentType="application/vnd.openxmlformats-officedocument.theme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theme/theme40.xml" ContentType="application/vnd.openxmlformats-officedocument.theme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theme/theme41.xml" ContentType="application/vnd.openxmlformats-officedocument.theme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theme/theme42.xml" ContentType="application/vnd.openxmlformats-officedocument.theme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theme/theme43.xml" ContentType="application/vnd.openxmlformats-officedocument.them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theme/theme44.xml" ContentType="application/vnd.openxmlformats-officedocument.theme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theme/theme45.xml" ContentType="application/vnd.openxmlformats-officedocument.theme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theme/theme46.xml" ContentType="application/vnd.openxmlformats-officedocument.theme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theme/theme47.xml" ContentType="application/vnd.openxmlformats-officedocument.theme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theme/theme48.xml" ContentType="application/vnd.openxmlformats-officedocument.them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theme/theme49.xml" ContentType="application/vnd.openxmlformats-officedocument.theme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theme/theme50.xml" ContentType="application/vnd.openxmlformats-officedocument.theme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theme/theme51.xml" ContentType="application/vnd.openxmlformats-officedocument.theme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theme/theme52.xml" ContentType="application/vnd.openxmlformats-officedocument.theme+xml"/>
  <Override PartName="/ppt/tags/tag92.xml" ContentType="application/vnd.openxmlformats-officedocument.presentationml.tags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theme/theme53.xml" ContentType="application/vnd.openxmlformats-officedocument.theme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theme/theme54.xml" ContentType="application/vnd.openxmlformats-officedocument.theme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theme/theme55.xml" ContentType="application/vnd.openxmlformats-officedocument.theme+xml"/>
  <Override PartName="/ppt/tags/tag134.xml" ContentType="application/vnd.openxmlformats-officedocument.presentationml.tags+xml"/>
  <Override PartName="/ppt/slideLayouts/slideLayout1862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theme/theme56.xml" ContentType="application/vnd.openxmlformats-officedocument.theme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theme/theme57.xml" ContentType="application/vnd.openxmlformats-officedocument.theme+xml"/>
  <Override PartName="/ppt/theme/theme58.xml" ContentType="application/vnd.openxmlformats-officedocument.theme+xml"/>
  <Override PartName="/ppt/theme/theme59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charts/style1.xml" ContentType="application/vnd.ms-office.chartstyle+xml"/>
  <Override PartName="/ppt/charts/colors1.xml" ContentType="application/vnd.ms-office.chartcolorstyle+xml"/>
  <Override PartName="/ppt/charts/style2.xml" ContentType="application/vnd.ms-office.chartstyle+xml"/>
  <Override PartName="/ppt/charts/colors2.xml" ContentType="application/vnd.ms-office.chartcolorstyle+xml"/>
  <Override PartName="/ppt/charts/style3.xml" ContentType="application/vnd.ms-office.chartstyle+xml"/>
  <Override PartName="/ppt/charts/colors3.xml" ContentType="application/vnd.ms-office.chartcolorstyl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  <p:sldMasterId id="2147483687" r:id="rId5"/>
    <p:sldMasterId id="2147483716" r:id="rId6"/>
    <p:sldMasterId id="2147483745" r:id="rId7"/>
    <p:sldMasterId id="2147483757" r:id="rId8"/>
    <p:sldMasterId id="2147483803" r:id="rId9"/>
    <p:sldMasterId id="2147483840" r:id="rId10"/>
    <p:sldMasterId id="2147483885" r:id="rId11"/>
    <p:sldMasterId id="2147483922" r:id="rId12"/>
    <p:sldMasterId id="2147483959" r:id="rId13"/>
    <p:sldMasterId id="2147483999" r:id="rId14"/>
    <p:sldMasterId id="2147484045" r:id="rId15"/>
    <p:sldMasterId id="2147484090" r:id="rId16"/>
    <p:sldMasterId id="2147484106" r:id="rId17"/>
    <p:sldMasterId id="2147484366" r:id="rId18"/>
    <p:sldMasterId id="2147484403" r:id="rId19"/>
    <p:sldMasterId id="2147484435" r:id="rId20"/>
    <p:sldMasterId id="2147484634" r:id="rId21"/>
    <p:sldMasterId id="2147484663" r:id="rId22"/>
    <p:sldMasterId id="2147484700" r:id="rId23"/>
    <p:sldMasterId id="2147484738" r:id="rId24"/>
    <p:sldMasterId id="2147484806" r:id="rId25"/>
    <p:sldMasterId id="2147484843" r:id="rId26"/>
    <p:sldMasterId id="2147484881" r:id="rId27"/>
    <p:sldMasterId id="2147484918" r:id="rId28"/>
    <p:sldMasterId id="2147485005" r:id="rId29"/>
    <p:sldMasterId id="2147485042" r:id="rId30"/>
    <p:sldMasterId id="2147485079" r:id="rId31"/>
    <p:sldMasterId id="2147485108" r:id="rId32"/>
    <p:sldMasterId id="2147485137" r:id="rId33"/>
    <p:sldMasterId id="2147485174" r:id="rId34"/>
    <p:sldMasterId id="2147485206" r:id="rId35"/>
    <p:sldMasterId id="2147485235" r:id="rId36"/>
    <p:sldMasterId id="2147485309" r:id="rId37"/>
    <p:sldMasterId id="2147485346" r:id="rId38"/>
    <p:sldMasterId id="2147485420" r:id="rId39"/>
    <p:sldMasterId id="2147485457" r:id="rId40"/>
    <p:sldMasterId id="2147485517" r:id="rId41"/>
    <p:sldMasterId id="2147485554" r:id="rId42"/>
    <p:sldMasterId id="2147485569" r:id="rId43"/>
    <p:sldMasterId id="2147485606" r:id="rId44"/>
    <p:sldMasterId id="2147485680" r:id="rId45"/>
    <p:sldMasterId id="2147485723" r:id="rId46"/>
    <p:sldMasterId id="2147485771" r:id="rId47"/>
    <p:sldMasterId id="2147485855" r:id="rId48"/>
    <p:sldMasterId id="2147485971" r:id="rId49"/>
    <p:sldMasterId id="2147486008" r:id="rId50"/>
    <p:sldMasterId id="2147486045" r:id="rId51"/>
    <p:sldMasterId id="2147486051" r:id="rId52"/>
    <p:sldMasterId id="2147486091" r:id="rId53"/>
    <p:sldMasterId id="2147486137" r:id="rId54"/>
    <p:sldMasterId id="2147486174" r:id="rId55"/>
    <p:sldMasterId id="2147486214" r:id="rId56"/>
    <p:sldMasterId id="2147486225" r:id="rId57"/>
    <p:sldMasterId id="2147486263" r:id="rId58"/>
    <p:sldMasterId id="2147486303" r:id="rId59"/>
    <p:sldMasterId id="2147486347" r:id="rId60"/>
  </p:sldMasterIdLst>
  <p:notesMasterIdLst>
    <p:notesMasterId r:id="rId74"/>
  </p:notesMasterIdLst>
  <p:handoutMasterIdLst>
    <p:handoutMasterId r:id="rId75"/>
  </p:handoutMasterIdLst>
  <p:sldIdLst>
    <p:sldId id="664" r:id="rId61"/>
    <p:sldId id="753" r:id="rId62"/>
    <p:sldId id="786" r:id="rId63"/>
    <p:sldId id="789" r:id="rId64"/>
    <p:sldId id="791" r:id="rId65"/>
    <p:sldId id="795" r:id="rId66"/>
    <p:sldId id="797" r:id="rId67"/>
    <p:sldId id="794" r:id="rId68"/>
    <p:sldId id="772" r:id="rId69"/>
    <p:sldId id="793" r:id="rId70"/>
    <p:sldId id="785" r:id="rId71"/>
    <p:sldId id="792" r:id="rId72"/>
    <p:sldId id="796" r:id="rId73"/>
  </p:sldIdLst>
  <p:sldSz cx="12192000" cy="6858000"/>
  <p:notesSz cx="6858000" cy="9144000"/>
  <p:defaultTextStyle>
    <a:defPPr>
      <a:defRPr lang="fi-FI"/>
    </a:defPPr>
    <a:lvl1pPr marL="0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1pPr>
    <a:lvl2pPr marL="457047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2pPr>
    <a:lvl3pPr marL="914105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3pPr>
    <a:lvl4pPr marL="1371158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4pPr>
    <a:lvl5pPr marL="1828210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5pPr>
    <a:lvl6pPr marL="2285270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6pPr>
    <a:lvl7pPr marL="2742314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7pPr>
    <a:lvl8pPr marL="3199360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8pPr>
    <a:lvl9pPr marL="3656407" algn="l" defTabSz="914105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2" pos="3840" userDrawn="1">
          <p15:clr>
            <a:srgbClr val="A4A3A4"/>
          </p15:clr>
        </p15:guide>
        <p15:guide id="3" orient="horz" pos="2160" userDrawn="1">
          <p15:clr>
            <a:srgbClr val="A4A3A4"/>
          </p15:clr>
        </p15:guide>
        <p15:guide id="5" orient="horz" pos="3929">
          <p15:clr>
            <a:srgbClr val="A4A3A4"/>
          </p15:clr>
        </p15:guide>
        <p15:guide id="6" pos="257">
          <p15:clr>
            <a:srgbClr val="A4A3A4"/>
          </p15:clr>
        </p15:guide>
        <p15:guide id="7" pos="7423" userDrawn="1">
          <p15:clr>
            <a:srgbClr val="A4A3A4"/>
          </p15:clr>
        </p15:guide>
        <p15:guide id="9" orient="horz" pos="1026" userDrawn="1">
          <p15:clr>
            <a:srgbClr val="A4A3A4"/>
          </p15:clr>
        </p15:guide>
        <p15:guide id="10" orient="horz" pos="102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uthor" initials="A" lastIdx="444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3DAF1"/>
    <a:srgbClr val="E0F2FB"/>
    <a:srgbClr val="8D9194"/>
    <a:srgbClr val="FFFFFF"/>
    <a:srgbClr val="10B8E0"/>
    <a:srgbClr val="0AC1E6"/>
    <a:srgbClr val="D9E9F5"/>
    <a:srgbClr val="EDF4FA"/>
    <a:srgbClr val="E0E4E6"/>
    <a:srgbClr val="EDEFF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2D5ABB26-0587-4C30-8999-92F81FD0307C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5758FB7-9AC5-4552-8A53-C91805E547FA}" styleName="Themed Style 1 - Accent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306799F8-075E-4A3A-A7F6-7FBC6576F1A4}" styleName="Themed Style 2 - Accent 3">
    <a:tblBg>
      <a:fillRef idx="3">
        <a:schemeClr val="accent3"/>
      </a:fillRef>
      <a:effectRef idx="3">
        <a:schemeClr val="accent3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3">
                <a:tint val="50000"/>
              </a:schemeClr>
            </a:lnRef>
          </a:left>
          <a:right>
            <a:lnRef idx="1">
              <a:schemeClr val="accent3">
                <a:tint val="50000"/>
              </a:schemeClr>
            </a:lnRef>
          </a:right>
          <a:top>
            <a:lnRef idx="1">
              <a:schemeClr val="accent3">
                <a:tint val="50000"/>
              </a:schemeClr>
            </a:lnRef>
          </a:top>
          <a:bottom>
            <a:lnRef idx="1">
              <a:schemeClr val="accent3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C083E6E3-FA7D-4D7B-A595-EF9225AFEA82}" styleName="Light Style 1 -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0505E3EF-67EA-436B-97B2-0124C06EBD24}" styleName="Medium Style 4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84E427A-3D55-4303-BF80-6455036E1DE7}" styleName="Themed Style 1 - Accent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72" autoAdjust="0"/>
  </p:normalViewPr>
  <p:slideViewPr>
    <p:cSldViewPr showGuides="1">
      <p:cViewPr>
        <p:scale>
          <a:sx n="41" d="100"/>
          <a:sy n="41" d="100"/>
        </p:scale>
        <p:origin x="-102" y="-774"/>
      </p:cViewPr>
      <p:guideLst>
        <p:guide orient="horz" pos="2160"/>
        <p:guide orient="horz" pos="3929"/>
        <p:guide orient="horz" pos="1026"/>
        <p:guide orient="horz" pos="1027"/>
        <p:guide pos="3840"/>
        <p:guide pos="257"/>
        <p:guide pos="7423"/>
      </p:guideLst>
    </p:cSldViewPr>
  </p:slideViewPr>
  <p:outlineViewPr>
    <p:cViewPr>
      <p:scale>
        <a:sx n="33" d="100"/>
        <a:sy n="33" d="100"/>
      </p:scale>
      <p:origin x="0" y="-1950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howGuides="1">
      <p:cViewPr varScale="1">
        <p:scale>
          <a:sx n="87" d="100"/>
          <a:sy n="87" d="100"/>
        </p:scale>
        <p:origin x="3762" y="84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Master" Target="slideMasters/slideMaster23.xml"/><Relationship Id="rId21" Type="http://schemas.openxmlformats.org/officeDocument/2006/relationships/slideMaster" Target="slideMasters/slideMaster18.xml"/><Relationship Id="rId42" Type="http://schemas.openxmlformats.org/officeDocument/2006/relationships/slideMaster" Target="slideMasters/slideMaster39.xml"/><Relationship Id="rId47" Type="http://schemas.openxmlformats.org/officeDocument/2006/relationships/slideMaster" Target="slideMasters/slideMaster44.xml"/><Relationship Id="rId63" Type="http://schemas.openxmlformats.org/officeDocument/2006/relationships/slide" Target="slides/slide3.xml"/><Relationship Id="rId68" Type="http://schemas.openxmlformats.org/officeDocument/2006/relationships/slide" Target="slides/slide8.xml"/><Relationship Id="rId16" Type="http://schemas.openxmlformats.org/officeDocument/2006/relationships/slideMaster" Target="slideMasters/slideMaster13.xml"/><Relationship Id="rId11" Type="http://schemas.openxmlformats.org/officeDocument/2006/relationships/slideMaster" Target="slideMasters/slideMaster8.xml"/><Relationship Id="rId24" Type="http://schemas.openxmlformats.org/officeDocument/2006/relationships/slideMaster" Target="slideMasters/slideMaster21.xml"/><Relationship Id="rId32" Type="http://schemas.openxmlformats.org/officeDocument/2006/relationships/slideMaster" Target="slideMasters/slideMaster29.xml"/><Relationship Id="rId37" Type="http://schemas.openxmlformats.org/officeDocument/2006/relationships/slideMaster" Target="slideMasters/slideMaster34.xml"/><Relationship Id="rId40" Type="http://schemas.openxmlformats.org/officeDocument/2006/relationships/slideMaster" Target="slideMasters/slideMaster37.xml"/><Relationship Id="rId45" Type="http://schemas.openxmlformats.org/officeDocument/2006/relationships/slideMaster" Target="slideMasters/slideMaster42.xml"/><Relationship Id="rId53" Type="http://schemas.openxmlformats.org/officeDocument/2006/relationships/slideMaster" Target="slideMasters/slideMaster50.xml"/><Relationship Id="rId58" Type="http://schemas.openxmlformats.org/officeDocument/2006/relationships/slideMaster" Target="slideMasters/slideMaster55.xml"/><Relationship Id="rId66" Type="http://schemas.openxmlformats.org/officeDocument/2006/relationships/slide" Target="slides/slide6.xml"/><Relationship Id="rId74" Type="http://schemas.openxmlformats.org/officeDocument/2006/relationships/notesMaster" Target="notesMasters/notesMaster1.xml"/><Relationship Id="rId79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61" Type="http://schemas.openxmlformats.org/officeDocument/2006/relationships/slide" Target="slides/slide1.xml"/><Relationship Id="rId19" Type="http://schemas.openxmlformats.org/officeDocument/2006/relationships/slideMaster" Target="slideMasters/slideMaster16.xml"/><Relationship Id="rId14" Type="http://schemas.openxmlformats.org/officeDocument/2006/relationships/slideMaster" Target="slideMasters/slideMaster11.xml"/><Relationship Id="rId22" Type="http://schemas.openxmlformats.org/officeDocument/2006/relationships/slideMaster" Target="slideMasters/slideMaster19.xml"/><Relationship Id="rId27" Type="http://schemas.openxmlformats.org/officeDocument/2006/relationships/slideMaster" Target="slideMasters/slideMaster24.xml"/><Relationship Id="rId30" Type="http://schemas.openxmlformats.org/officeDocument/2006/relationships/slideMaster" Target="slideMasters/slideMaster27.xml"/><Relationship Id="rId35" Type="http://schemas.openxmlformats.org/officeDocument/2006/relationships/slideMaster" Target="slideMasters/slideMaster32.xml"/><Relationship Id="rId43" Type="http://schemas.openxmlformats.org/officeDocument/2006/relationships/slideMaster" Target="slideMasters/slideMaster40.xml"/><Relationship Id="rId48" Type="http://schemas.openxmlformats.org/officeDocument/2006/relationships/slideMaster" Target="slideMasters/slideMaster45.xml"/><Relationship Id="rId56" Type="http://schemas.openxmlformats.org/officeDocument/2006/relationships/slideMaster" Target="slideMasters/slideMaster53.xml"/><Relationship Id="rId64" Type="http://schemas.openxmlformats.org/officeDocument/2006/relationships/slide" Target="slides/slide4.xml"/><Relationship Id="rId69" Type="http://schemas.openxmlformats.org/officeDocument/2006/relationships/slide" Target="slides/slide9.xml"/><Relationship Id="rId77" Type="http://schemas.openxmlformats.org/officeDocument/2006/relationships/presProps" Target="presProps.xml"/><Relationship Id="rId8" Type="http://schemas.openxmlformats.org/officeDocument/2006/relationships/slideMaster" Target="slideMasters/slideMaster5.xml"/><Relationship Id="rId51" Type="http://schemas.openxmlformats.org/officeDocument/2006/relationships/slideMaster" Target="slideMasters/slideMaster48.xml"/><Relationship Id="rId72" Type="http://schemas.openxmlformats.org/officeDocument/2006/relationships/slide" Target="slides/slide12.xml"/><Relationship Id="rId80" Type="http://schemas.openxmlformats.org/officeDocument/2006/relationships/tableStyles" Target="tableStyles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Master" Target="slideMasters/slideMaster14.xml"/><Relationship Id="rId25" Type="http://schemas.openxmlformats.org/officeDocument/2006/relationships/slideMaster" Target="slideMasters/slideMaster22.xml"/><Relationship Id="rId33" Type="http://schemas.openxmlformats.org/officeDocument/2006/relationships/slideMaster" Target="slideMasters/slideMaster30.xml"/><Relationship Id="rId38" Type="http://schemas.openxmlformats.org/officeDocument/2006/relationships/slideMaster" Target="slideMasters/slideMaster35.xml"/><Relationship Id="rId46" Type="http://schemas.openxmlformats.org/officeDocument/2006/relationships/slideMaster" Target="slideMasters/slideMaster43.xml"/><Relationship Id="rId59" Type="http://schemas.openxmlformats.org/officeDocument/2006/relationships/slideMaster" Target="slideMasters/slideMaster56.xml"/><Relationship Id="rId67" Type="http://schemas.openxmlformats.org/officeDocument/2006/relationships/slide" Target="slides/slide7.xml"/><Relationship Id="rId20" Type="http://schemas.openxmlformats.org/officeDocument/2006/relationships/slideMaster" Target="slideMasters/slideMaster17.xml"/><Relationship Id="rId41" Type="http://schemas.openxmlformats.org/officeDocument/2006/relationships/slideMaster" Target="slideMasters/slideMaster38.xml"/><Relationship Id="rId54" Type="http://schemas.openxmlformats.org/officeDocument/2006/relationships/slideMaster" Target="slideMasters/slideMaster51.xml"/><Relationship Id="rId62" Type="http://schemas.openxmlformats.org/officeDocument/2006/relationships/slide" Target="slides/slide2.xml"/><Relationship Id="rId70" Type="http://schemas.openxmlformats.org/officeDocument/2006/relationships/slide" Target="slides/slide10.xml"/><Relationship Id="rId75" Type="http://schemas.openxmlformats.org/officeDocument/2006/relationships/handoutMaster" Target="handoutMasters/handoutMaster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Master" Target="slideMasters/slideMaster12.xml"/><Relationship Id="rId23" Type="http://schemas.openxmlformats.org/officeDocument/2006/relationships/slideMaster" Target="slideMasters/slideMaster20.xml"/><Relationship Id="rId28" Type="http://schemas.openxmlformats.org/officeDocument/2006/relationships/slideMaster" Target="slideMasters/slideMaster25.xml"/><Relationship Id="rId36" Type="http://schemas.openxmlformats.org/officeDocument/2006/relationships/slideMaster" Target="slideMasters/slideMaster33.xml"/><Relationship Id="rId49" Type="http://schemas.openxmlformats.org/officeDocument/2006/relationships/slideMaster" Target="slideMasters/slideMaster46.xml"/><Relationship Id="rId57" Type="http://schemas.openxmlformats.org/officeDocument/2006/relationships/slideMaster" Target="slideMasters/slideMaster54.xml"/><Relationship Id="rId10" Type="http://schemas.openxmlformats.org/officeDocument/2006/relationships/slideMaster" Target="slideMasters/slideMaster7.xml"/><Relationship Id="rId31" Type="http://schemas.openxmlformats.org/officeDocument/2006/relationships/slideMaster" Target="slideMasters/slideMaster28.xml"/><Relationship Id="rId44" Type="http://schemas.openxmlformats.org/officeDocument/2006/relationships/slideMaster" Target="slideMasters/slideMaster41.xml"/><Relationship Id="rId52" Type="http://schemas.openxmlformats.org/officeDocument/2006/relationships/slideMaster" Target="slideMasters/slideMaster49.xml"/><Relationship Id="rId60" Type="http://schemas.openxmlformats.org/officeDocument/2006/relationships/slideMaster" Target="slideMasters/slideMaster57.xml"/><Relationship Id="rId65" Type="http://schemas.openxmlformats.org/officeDocument/2006/relationships/slide" Target="slides/slide5.xml"/><Relationship Id="rId73" Type="http://schemas.openxmlformats.org/officeDocument/2006/relationships/slide" Target="slides/slide13.xml"/><Relationship Id="rId78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3" Type="http://schemas.openxmlformats.org/officeDocument/2006/relationships/slideMaster" Target="slideMasters/slideMaster10.xml"/><Relationship Id="rId18" Type="http://schemas.openxmlformats.org/officeDocument/2006/relationships/slideMaster" Target="slideMasters/slideMaster15.xml"/><Relationship Id="rId39" Type="http://schemas.openxmlformats.org/officeDocument/2006/relationships/slideMaster" Target="slideMasters/slideMaster36.xml"/><Relationship Id="rId34" Type="http://schemas.openxmlformats.org/officeDocument/2006/relationships/slideMaster" Target="slideMasters/slideMaster31.xml"/><Relationship Id="rId50" Type="http://schemas.openxmlformats.org/officeDocument/2006/relationships/slideMaster" Target="slideMasters/slideMaster47.xml"/><Relationship Id="rId55" Type="http://schemas.openxmlformats.org/officeDocument/2006/relationships/slideMaster" Target="slideMasters/slideMaster52.xml"/><Relationship Id="rId76" Type="http://schemas.openxmlformats.org/officeDocument/2006/relationships/commentAuthors" Target="commentAuthors.xml"/><Relationship Id="rId7" Type="http://schemas.openxmlformats.org/officeDocument/2006/relationships/slideMaster" Target="slideMasters/slideMaster4.xml"/><Relationship Id="rId71" Type="http://schemas.openxmlformats.org/officeDocument/2006/relationships/slide" Target="slides/slide11.xml"/><Relationship Id="rId2" Type="http://schemas.openxmlformats.org/officeDocument/2006/relationships/customXml" Target="../customXml/item2.xml"/><Relationship Id="rId29" Type="http://schemas.openxmlformats.org/officeDocument/2006/relationships/slideMaster" Target="slideMasters/slideMaster26.xml"/></Relationships>
</file>

<file path=ppt/charts/_rels/chart1.xml.rels><?xml version="1.0" encoding="UTF-8" standalone="yes"?>
<Relationships xmlns="http://schemas.openxmlformats.org/package/2006/relationships"><Relationship Id="rId3" Type="http://schemas.microsoft.com/office/2011/relationships/chartStyle" Target="style1.xml"/><Relationship Id="rId2" Type="http://schemas.microsoft.com/office/2011/relationships/chartColorStyle" Target="colors1.xml"/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microsoft.com/office/2011/relationships/chartStyle" Target="style2.xml"/><Relationship Id="rId2" Type="http://schemas.microsoft.com/office/2011/relationships/chartColorStyle" Target="colors2.xml"/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3" Type="http://schemas.microsoft.com/office/2011/relationships/chartStyle" Target="style3.xml"/><Relationship Id="rId2" Type="http://schemas.microsoft.com/office/2011/relationships/chartColorStyle" Target="colors3.xml"/><Relationship Id="rId1" Type="http://schemas.openxmlformats.org/officeDocument/2006/relationships/package" Target="../embeddings/Microsoft_Excel_Worksheet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vi-V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vi-VN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Giai đoạn 2017-2020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</c:dPt>
          <c:cat>
            <c:strRef>
              <c:f>Sheet1!$A$2:$A$3</c:f>
              <c:strCache>
                <c:ptCount val="2"/>
                <c:pt idx="0">
                  <c:v>KONE</c:v>
                </c:pt>
                <c:pt idx="1">
                  <c:v>LTTC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100</c:v>
                </c:pt>
                <c:pt idx="1">
                  <c:v>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vi-V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vi-V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vi-V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Giai đoạn </a:t>
            </a:r>
            <a:r>
              <a:rPr lang="en-US" smtClean="0"/>
              <a:t>2020-2027</a:t>
            </a:r>
            <a:endParaRPr lang="en-US"/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Giai đoạn 2017-2020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1"/>
            <c:bubble3D val="0"/>
            <c:spPr>
              <a:solidFill>
                <a:srgbClr val="FF0000"/>
              </a:solidFill>
              <a:ln w="19050">
                <a:solidFill>
                  <a:schemeClr val="lt1"/>
                </a:solidFill>
              </a:ln>
              <a:effectLst/>
            </c:spPr>
          </c:dPt>
          <c:cat>
            <c:strRef>
              <c:f>Sheet1!$A$2:$A$3</c:f>
              <c:strCache>
                <c:ptCount val="2"/>
                <c:pt idx="0">
                  <c:v>KONE</c:v>
                </c:pt>
                <c:pt idx="1">
                  <c:v>LTTC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vi-V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vi-VN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vi-V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Giai đoạn </a:t>
            </a:r>
            <a:r>
              <a:rPr lang="en-US" smtClean="0"/>
              <a:t>sau 2027</a:t>
            </a:r>
            <a:endParaRPr lang="en-US"/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Giai đoạn 2017-2020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explosion val="3"/>
          <c:dPt>
            <c:idx val="0"/>
            <c:bubble3D val="0"/>
            <c:spPr>
              <a:solidFill>
                <a:schemeClr val="bg1">
                  <a:lumMod val="6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</c:dPt>
          <c:cat>
            <c:strRef>
              <c:f>Sheet1!$A$2:$A$3</c:f>
              <c:strCache>
                <c:ptCount val="2"/>
                <c:pt idx="0">
                  <c:v>KONE</c:v>
                </c:pt>
                <c:pt idx="1">
                  <c:v>LTTC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</c:v>
                </c:pt>
                <c:pt idx="1">
                  <c:v>100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vi-V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vi-VN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C2FB112E-8600-4056-816B-90B0F5B3D263}" type="doc">
      <dgm:prSet loTypeId="urn:microsoft.com/office/officeart/2005/8/layout/chevron2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F58F26BC-6BA1-4BE2-BBF6-EAE61B7C0FC8}">
      <dgm:prSet phldrT="[Text]"/>
      <dgm:spPr/>
      <dgm:t>
        <a:bodyPr/>
        <a:lstStyle/>
        <a:p>
          <a:r>
            <a:rPr lang="en-US" smtClean="0"/>
            <a:t>Danh sách</a:t>
          </a:r>
        </a:p>
        <a:p>
          <a:r>
            <a:rPr lang="en-US" smtClean="0"/>
            <a:t>Chuyên gia</a:t>
          </a:r>
          <a:endParaRPr lang="en-US"/>
        </a:p>
      </dgm:t>
    </dgm:pt>
    <dgm:pt modelId="{A1E03CA7-61EA-469D-8CD0-A0C656A5C0A2}" type="parTrans" cxnId="{3F40A598-1DA1-4DE0-B9E2-6AB54B422CCB}">
      <dgm:prSet/>
      <dgm:spPr/>
      <dgm:t>
        <a:bodyPr/>
        <a:lstStyle/>
        <a:p>
          <a:endParaRPr lang="en-US"/>
        </a:p>
      </dgm:t>
    </dgm:pt>
    <dgm:pt modelId="{513BADC9-0410-4817-A8D3-7DEF66BF6857}" type="sibTrans" cxnId="{3F40A598-1DA1-4DE0-B9E2-6AB54B422CCB}">
      <dgm:prSet/>
      <dgm:spPr/>
      <dgm:t>
        <a:bodyPr/>
        <a:lstStyle/>
        <a:p>
          <a:endParaRPr lang="en-US"/>
        </a:p>
      </dgm:t>
    </dgm:pt>
    <dgm:pt modelId="{D694E340-CBB8-4C00-9BC6-79286A168AD8}">
      <dgm:prSet phldrT="[Text]" custT="1"/>
      <dgm:spPr/>
      <dgm:t>
        <a:bodyPr/>
        <a:lstStyle/>
        <a:p>
          <a:r>
            <a:rPr lang="en-US" sz="1600" smtClean="0"/>
            <a:t>Họ tên theo hộ chiếu</a:t>
          </a:r>
          <a:endParaRPr lang="en-US" sz="1600"/>
        </a:p>
      </dgm:t>
    </dgm:pt>
    <dgm:pt modelId="{A36A26F6-D757-48B9-8C13-9427266624D2}" type="parTrans" cxnId="{5CDFBE34-F7A7-440D-8410-88A3D20A5775}">
      <dgm:prSet/>
      <dgm:spPr/>
      <dgm:t>
        <a:bodyPr/>
        <a:lstStyle/>
        <a:p>
          <a:endParaRPr lang="en-US"/>
        </a:p>
      </dgm:t>
    </dgm:pt>
    <dgm:pt modelId="{A45854DA-A843-4C4E-BBC6-9458163FB1F7}" type="sibTrans" cxnId="{5CDFBE34-F7A7-440D-8410-88A3D20A5775}">
      <dgm:prSet/>
      <dgm:spPr/>
      <dgm:t>
        <a:bodyPr/>
        <a:lstStyle/>
        <a:p>
          <a:endParaRPr lang="en-US"/>
        </a:p>
      </dgm:t>
    </dgm:pt>
    <dgm:pt modelId="{B2F0C8C6-D1D6-45BA-8058-FB706408D993}">
      <dgm:prSet phldrT="[Text]" custT="1"/>
      <dgm:spPr/>
      <dgm:t>
        <a:bodyPr/>
        <a:lstStyle/>
        <a:p>
          <a:r>
            <a:rPr lang="en-US" sz="1600" smtClean="0"/>
            <a:t>Nhiệm vụ tại TTĐT</a:t>
          </a:r>
          <a:endParaRPr lang="en-US" sz="1600"/>
        </a:p>
      </dgm:t>
    </dgm:pt>
    <dgm:pt modelId="{32A53351-9B45-4AAD-B0B6-F82911B8A92A}" type="parTrans" cxnId="{17D15562-3E47-48A5-92AC-C45CFB1DC6BB}">
      <dgm:prSet/>
      <dgm:spPr/>
      <dgm:t>
        <a:bodyPr/>
        <a:lstStyle/>
        <a:p>
          <a:endParaRPr lang="en-US"/>
        </a:p>
      </dgm:t>
    </dgm:pt>
    <dgm:pt modelId="{4351A596-FECA-4282-BFF7-1D590E0D73C8}" type="sibTrans" cxnId="{17D15562-3E47-48A5-92AC-C45CFB1DC6BB}">
      <dgm:prSet/>
      <dgm:spPr/>
      <dgm:t>
        <a:bodyPr/>
        <a:lstStyle/>
        <a:p>
          <a:endParaRPr lang="en-US"/>
        </a:p>
      </dgm:t>
    </dgm:pt>
    <dgm:pt modelId="{B035645A-C186-4794-843C-70C4D7AB3804}">
      <dgm:prSet phldrT="[Text]"/>
      <dgm:spPr/>
      <dgm:t>
        <a:bodyPr/>
        <a:lstStyle/>
        <a:p>
          <a:r>
            <a:rPr lang="en-US" smtClean="0"/>
            <a:t>Phê duyệt</a:t>
          </a:r>
          <a:endParaRPr lang="en-US"/>
        </a:p>
      </dgm:t>
    </dgm:pt>
    <dgm:pt modelId="{85B223CD-CAC5-480C-9FF3-A3FF9D480028}" type="parTrans" cxnId="{5B787F07-EF55-4A32-A023-979C1611B0B4}">
      <dgm:prSet/>
      <dgm:spPr/>
      <dgm:t>
        <a:bodyPr/>
        <a:lstStyle/>
        <a:p>
          <a:endParaRPr lang="en-US"/>
        </a:p>
      </dgm:t>
    </dgm:pt>
    <dgm:pt modelId="{8DACAB6A-3AF5-4301-88A6-1E860FE17143}" type="sibTrans" cxnId="{5B787F07-EF55-4A32-A023-979C1611B0B4}">
      <dgm:prSet/>
      <dgm:spPr/>
      <dgm:t>
        <a:bodyPr/>
        <a:lstStyle/>
        <a:p>
          <a:endParaRPr lang="en-US"/>
        </a:p>
      </dgm:t>
    </dgm:pt>
    <dgm:pt modelId="{DE777472-698B-4E3C-953F-2D1B781C2122}">
      <dgm:prSet phldrT="[Text]" custT="1"/>
      <dgm:spPr/>
      <dgm:t>
        <a:bodyPr/>
        <a:lstStyle/>
        <a:p>
          <a:r>
            <a:rPr lang="en-US" sz="1600" smtClean="0"/>
            <a:t>Ban Giám Hiệu TLLC</a:t>
          </a:r>
          <a:endParaRPr lang="en-US" sz="1600"/>
        </a:p>
      </dgm:t>
    </dgm:pt>
    <dgm:pt modelId="{4E88E6B6-8078-4901-8E17-F5634C128E92}" type="parTrans" cxnId="{1FA8F895-9FF9-4417-B7AD-4EC096D33485}">
      <dgm:prSet/>
      <dgm:spPr/>
      <dgm:t>
        <a:bodyPr/>
        <a:lstStyle/>
        <a:p>
          <a:endParaRPr lang="en-US"/>
        </a:p>
      </dgm:t>
    </dgm:pt>
    <dgm:pt modelId="{7A97E242-A3B9-4A33-85CA-32E7DE02F153}" type="sibTrans" cxnId="{1FA8F895-9FF9-4417-B7AD-4EC096D33485}">
      <dgm:prSet/>
      <dgm:spPr/>
      <dgm:t>
        <a:bodyPr/>
        <a:lstStyle/>
        <a:p>
          <a:endParaRPr lang="en-US"/>
        </a:p>
      </dgm:t>
    </dgm:pt>
    <dgm:pt modelId="{39441A84-4394-46FE-9A02-9D0AC877ACAC}">
      <dgm:prSet phldrT="[Text]" custT="1"/>
      <dgm:spPr/>
      <dgm:t>
        <a:bodyPr/>
        <a:lstStyle/>
        <a:p>
          <a:r>
            <a:rPr lang="en-US" sz="1600" smtClean="0"/>
            <a:t>Giám Đốc Đào Tạo</a:t>
          </a:r>
          <a:endParaRPr lang="en-US" sz="1600"/>
        </a:p>
      </dgm:t>
    </dgm:pt>
    <dgm:pt modelId="{10329D5C-4577-4FFD-894B-5C8B582C9634}" type="parTrans" cxnId="{BD5E92D1-DAEF-4C64-B3A9-63CA513C4E33}">
      <dgm:prSet/>
      <dgm:spPr/>
      <dgm:t>
        <a:bodyPr/>
        <a:lstStyle/>
        <a:p>
          <a:endParaRPr lang="en-US"/>
        </a:p>
      </dgm:t>
    </dgm:pt>
    <dgm:pt modelId="{3E516E3B-AB73-4477-AAA5-70057D20F649}" type="sibTrans" cxnId="{BD5E92D1-DAEF-4C64-B3A9-63CA513C4E33}">
      <dgm:prSet/>
      <dgm:spPr/>
      <dgm:t>
        <a:bodyPr/>
        <a:lstStyle/>
        <a:p>
          <a:endParaRPr lang="en-US"/>
        </a:p>
      </dgm:t>
    </dgm:pt>
    <dgm:pt modelId="{06C8B7DD-D645-44B1-9BCD-4E7989133398}">
      <dgm:prSet phldrT="[Text]"/>
      <dgm:spPr/>
      <dgm:t>
        <a:bodyPr/>
        <a:lstStyle/>
        <a:p>
          <a:r>
            <a:rPr lang="en-US" smtClean="0"/>
            <a:t>Thực hiện</a:t>
          </a:r>
          <a:endParaRPr lang="en-US"/>
        </a:p>
      </dgm:t>
    </dgm:pt>
    <dgm:pt modelId="{E136098E-D224-45CF-8D3F-6659F4541CBB}" type="parTrans" cxnId="{1F1F29F2-F1C3-4922-BE62-0A605D072A11}">
      <dgm:prSet/>
      <dgm:spPr/>
      <dgm:t>
        <a:bodyPr/>
        <a:lstStyle/>
        <a:p>
          <a:endParaRPr lang="en-US"/>
        </a:p>
      </dgm:t>
    </dgm:pt>
    <dgm:pt modelId="{5BB49904-0210-48AD-BED9-15C6777E0388}" type="sibTrans" cxnId="{1F1F29F2-F1C3-4922-BE62-0A605D072A11}">
      <dgm:prSet/>
      <dgm:spPr/>
      <dgm:t>
        <a:bodyPr/>
        <a:lstStyle/>
        <a:p>
          <a:endParaRPr lang="en-US"/>
        </a:p>
      </dgm:t>
    </dgm:pt>
    <dgm:pt modelId="{7A0ECDA7-F4AE-4C4D-9E01-4EEC874015D6}">
      <dgm:prSet phldrT="[Text]" custT="1"/>
      <dgm:spPr/>
      <dgm:t>
        <a:bodyPr/>
        <a:lstStyle/>
        <a:p>
          <a:r>
            <a:rPr lang="en-US" sz="1600" smtClean="0"/>
            <a:t>Báo Bảo Vệ mỗi khi ra vào cổng trường</a:t>
          </a:r>
          <a:endParaRPr lang="en-US" sz="1600"/>
        </a:p>
      </dgm:t>
    </dgm:pt>
    <dgm:pt modelId="{BB54C35C-69CE-4177-A143-D8EA7059001E}" type="parTrans" cxnId="{CADAC74C-3D39-4427-82BB-033A78A1B708}">
      <dgm:prSet/>
      <dgm:spPr/>
      <dgm:t>
        <a:bodyPr/>
        <a:lstStyle/>
        <a:p>
          <a:endParaRPr lang="en-US"/>
        </a:p>
      </dgm:t>
    </dgm:pt>
    <dgm:pt modelId="{3D180F82-3913-4F59-8F33-C5B580A7A898}" type="sibTrans" cxnId="{CADAC74C-3D39-4427-82BB-033A78A1B708}">
      <dgm:prSet/>
      <dgm:spPr/>
      <dgm:t>
        <a:bodyPr/>
        <a:lstStyle/>
        <a:p>
          <a:endParaRPr lang="en-US"/>
        </a:p>
      </dgm:t>
    </dgm:pt>
    <dgm:pt modelId="{BD4266C4-BD64-4B0C-AAC7-3C036A244AED}">
      <dgm:prSet phldrT="[Text]" custT="1"/>
      <dgm:spPr/>
      <dgm:t>
        <a:bodyPr/>
        <a:lstStyle/>
        <a:p>
          <a:r>
            <a:rPr lang="en-US" sz="1600" smtClean="0"/>
            <a:t>Thời gian</a:t>
          </a:r>
          <a:endParaRPr lang="en-US" sz="1600"/>
        </a:p>
      </dgm:t>
    </dgm:pt>
    <dgm:pt modelId="{83520B83-9BAD-4998-AFFF-EF6E78F97796}" type="parTrans" cxnId="{4D23C908-141B-4DC5-9C1D-047278E692D0}">
      <dgm:prSet/>
      <dgm:spPr/>
      <dgm:t>
        <a:bodyPr/>
        <a:lstStyle/>
        <a:p>
          <a:endParaRPr lang="en-US"/>
        </a:p>
      </dgm:t>
    </dgm:pt>
    <dgm:pt modelId="{788A75D9-ABB6-4061-A57B-694720D964DA}" type="sibTrans" cxnId="{4D23C908-141B-4DC5-9C1D-047278E692D0}">
      <dgm:prSet/>
      <dgm:spPr/>
      <dgm:t>
        <a:bodyPr/>
        <a:lstStyle/>
        <a:p>
          <a:endParaRPr lang="en-US"/>
        </a:p>
      </dgm:t>
    </dgm:pt>
    <dgm:pt modelId="{8103E39A-2ACF-4EC3-B0E0-B4D29DA96615}" type="pres">
      <dgm:prSet presAssocID="{C2FB112E-8600-4056-816B-90B0F5B3D263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74BE5AA9-0EAB-4B9A-B2EE-0E811F0A96C0}" type="pres">
      <dgm:prSet presAssocID="{F58F26BC-6BA1-4BE2-BBF6-EAE61B7C0FC8}" presName="composite" presStyleCnt="0"/>
      <dgm:spPr/>
    </dgm:pt>
    <dgm:pt modelId="{932C2D81-E3E5-4E11-A4AC-011D97B01EAD}" type="pres">
      <dgm:prSet presAssocID="{F58F26BC-6BA1-4BE2-BBF6-EAE61B7C0FC8}" presName="parentText" presStyleLbl="alignNode1" presStyleIdx="0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0547561-E7FB-4CD2-9252-16AC8B82F38C}" type="pres">
      <dgm:prSet presAssocID="{F58F26BC-6BA1-4BE2-BBF6-EAE61B7C0FC8}" presName="descendantText" presStyleLbl="alignAcc1" presStyleIdx="0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44748BB-7DEA-4409-9582-82982AFF79DB}" type="pres">
      <dgm:prSet presAssocID="{513BADC9-0410-4817-A8D3-7DEF66BF6857}" presName="sp" presStyleCnt="0"/>
      <dgm:spPr/>
    </dgm:pt>
    <dgm:pt modelId="{2F9C0807-090B-4A6B-B75D-27C85081FF14}" type="pres">
      <dgm:prSet presAssocID="{B035645A-C186-4794-843C-70C4D7AB3804}" presName="composite" presStyleCnt="0"/>
      <dgm:spPr/>
    </dgm:pt>
    <dgm:pt modelId="{7A375C4D-B184-4044-865F-280E093B9D17}" type="pres">
      <dgm:prSet presAssocID="{B035645A-C186-4794-843C-70C4D7AB3804}" presName="parentText" presStyleLbl="alignNode1" presStyleIdx="1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F4E1582-B32C-4A12-BAF4-B9D538030CEC}" type="pres">
      <dgm:prSet presAssocID="{B035645A-C186-4794-843C-70C4D7AB3804}" presName="descendantText" presStyleLbl="alignAcc1" presStyleIdx="1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CB2029C-3B24-4ADA-8ACA-746D6CBF5396}" type="pres">
      <dgm:prSet presAssocID="{8DACAB6A-3AF5-4301-88A6-1E860FE17143}" presName="sp" presStyleCnt="0"/>
      <dgm:spPr/>
    </dgm:pt>
    <dgm:pt modelId="{9B3F621F-4ADD-4FFC-9DD7-283F78EB34D8}" type="pres">
      <dgm:prSet presAssocID="{06C8B7DD-D645-44B1-9BCD-4E7989133398}" presName="composite" presStyleCnt="0"/>
      <dgm:spPr/>
    </dgm:pt>
    <dgm:pt modelId="{F6C1F8D2-4E36-4B97-BB19-8062193A0AEE}" type="pres">
      <dgm:prSet presAssocID="{06C8B7DD-D645-44B1-9BCD-4E7989133398}" presName="parentText" presStyleLbl="alignNode1" presStyleIdx="2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D0E2176-F36A-4BF2-8CAE-AE28E72A8ED7}" type="pres">
      <dgm:prSet presAssocID="{06C8B7DD-D645-44B1-9BCD-4E7989133398}" presName="descendantText" presStyleLbl="alignAcc1" presStyleIdx="2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0B8AA581-FC3F-4BF6-8CCF-C55CB833FCD7}" type="presOf" srcId="{BD4266C4-BD64-4B0C-AAC7-3C036A244AED}" destId="{30547561-E7FB-4CD2-9252-16AC8B82F38C}" srcOrd="0" destOrd="2" presId="urn:microsoft.com/office/officeart/2005/8/layout/chevron2"/>
    <dgm:cxn modelId="{1FA8F895-9FF9-4417-B7AD-4EC096D33485}" srcId="{B035645A-C186-4794-843C-70C4D7AB3804}" destId="{DE777472-698B-4E3C-953F-2D1B781C2122}" srcOrd="0" destOrd="0" parTransId="{4E88E6B6-8078-4901-8E17-F5634C128E92}" sibTransId="{7A97E242-A3B9-4A33-85CA-32E7DE02F153}"/>
    <dgm:cxn modelId="{5CDFBE34-F7A7-440D-8410-88A3D20A5775}" srcId="{F58F26BC-6BA1-4BE2-BBF6-EAE61B7C0FC8}" destId="{D694E340-CBB8-4C00-9BC6-79286A168AD8}" srcOrd="0" destOrd="0" parTransId="{A36A26F6-D757-48B9-8C13-9427266624D2}" sibTransId="{A45854DA-A843-4C4E-BBC6-9458163FB1F7}"/>
    <dgm:cxn modelId="{3F40A598-1DA1-4DE0-B9E2-6AB54B422CCB}" srcId="{C2FB112E-8600-4056-816B-90B0F5B3D263}" destId="{F58F26BC-6BA1-4BE2-BBF6-EAE61B7C0FC8}" srcOrd="0" destOrd="0" parTransId="{A1E03CA7-61EA-469D-8CD0-A0C656A5C0A2}" sibTransId="{513BADC9-0410-4817-A8D3-7DEF66BF6857}"/>
    <dgm:cxn modelId="{BD5E92D1-DAEF-4C64-B3A9-63CA513C4E33}" srcId="{B035645A-C186-4794-843C-70C4D7AB3804}" destId="{39441A84-4394-46FE-9A02-9D0AC877ACAC}" srcOrd="1" destOrd="0" parTransId="{10329D5C-4577-4FFD-894B-5C8B582C9634}" sibTransId="{3E516E3B-AB73-4477-AAA5-70057D20F649}"/>
    <dgm:cxn modelId="{C56F75DC-E25B-4CC1-80D3-DB902E12572E}" type="presOf" srcId="{D694E340-CBB8-4C00-9BC6-79286A168AD8}" destId="{30547561-E7FB-4CD2-9252-16AC8B82F38C}" srcOrd="0" destOrd="0" presId="urn:microsoft.com/office/officeart/2005/8/layout/chevron2"/>
    <dgm:cxn modelId="{5B787F07-EF55-4A32-A023-979C1611B0B4}" srcId="{C2FB112E-8600-4056-816B-90B0F5B3D263}" destId="{B035645A-C186-4794-843C-70C4D7AB3804}" srcOrd="1" destOrd="0" parTransId="{85B223CD-CAC5-480C-9FF3-A3FF9D480028}" sibTransId="{8DACAB6A-3AF5-4301-88A6-1E860FE17143}"/>
    <dgm:cxn modelId="{AB33B0B1-3E8B-4E87-849B-4E48BCEB8C12}" type="presOf" srcId="{B2F0C8C6-D1D6-45BA-8058-FB706408D993}" destId="{30547561-E7FB-4CD2-9252-16AC8B82F38C}" srcOrd="0" destOrd="1" presId="urn:microsoft.com/office/officeart/2005/8/layout/chevron2"/>
    <dgm:cxn modelId="{CADAC74C-3D39-4427-82BB-033A78A1B708}" srcId="{06C8B7DD-D645-44B1-9BCD-4E7989133398}" destId="{7A0ECDA7-F4AE-4C4D-9E01-4EEC874015D6}" srcOrd="0" destOrd="0" parTransId="{BB54C35C-69CE-4177-A143-D8EA7059001E}" sibTransId="{3D180F82-3913-4F59-8F33-C5B580A7A898}"/>
    <dgm:cxn modelId="{4D23C908-141B-4DC5-9C1D-047278E692D0}" srcId="{F58F26BC-6BA1-4BE2-BBF6-EAE61B7C0FC8}" destId="{BD4266C4-BD64-4B0C-AAC7-3C036A244AED}" srcOrd="2" destOrd="0" parTransId="{83520B83-9BAD-4998-AFFF-EF6E78F97796}" sibTransId="{788A75D9-ABB6-4061-A57B-694720D964DA}"/>
    <dgm:cxn modelId="{17D15562-3E47-48A5-92AC-C45CFB1DC6BB}" srcId="{F58F26BC-6BA1-4BE2-BBF6-EAE61B7C0FC8}" destId="{B2F0C8C6-D1D6-45BA-8058-FB706408D993}" srcOrd="1" destOrd="0" parTransId="{32A53351-9B45-4AAD-B0B6-F82911B8A92A}" sibTransId="{4351A596-FECA-4282-BFF7-1D590E0D73C8}"/>
    <dgm:cxn modelId="{CBCABDA5-946D-4BE4-AC92-8717BD14068D}" type="presOf" srcId="{C2FB112E-8600-4056-816B-90B0F5B3D263}" destId="{8103E39A-2ACF-4EC3-B0E0-B4D29DA96615}" srcOrd="0" destOrd="0" presId="urn:microsoft.com/office/officeart/2005/8/layout/chevron2"/>
    <dgm:cxn modelId="{1F1F29F2-F1C3-4922-BE62-0A605D072A11}" srcId="{C2FB112E-8600-4056-816B-90B0F5B3D263}" destId="{06C8B7DD-D645-44B1-9BCD-4E7989133398}" srcOrd="2" destOrd="0" parTransId="{E136098E-D224-45CF-8D3F-6659F4541CBB}" sibTransId="{5BB49904-0210-48AD-BED9-15C6777E0388}"/>
    <dgm:cxn modelId="{D93CBC54-BCA2-4893-A995-9E6163FF2A8F}" type="presOf" srcId="{DE777472-698B-4E3C-953F-2D1B781C2122}" destId="{3F4E1582-B32C-4A12-BAF4-B9D538030CEC}" srcOrd="0" destOrd="0" presId="urn:microsoft.com/office/officeart/2005/8/layout/chevron2"/>
    <dgm:cxn modelId="{6A194C4C-68B1-46FE-B477-42A3BC764ED3}" type="presOf" srcId="{7A0ECDA7-F4AE-4C4D-9E01-4EEC874015D6}" destId="{8D0E2176-F36A-4BF2-8CAE-AE28E72A8ED7}" srcOrd="0" destOrd="0" presId="urn:microsoft.com/office/officeart/2005/8/layout/chevron2"/>
    <dgm:cxn modelId="{C5D30A22-0D7D-46D5-A3AA-51E96583094A}" type="presOf" srcId="{F58F26BC-6BA1-4BE2-BBF6-EAE61B7C0FC8}" destId="{932C2D81-E3E5-4E11-A4AC-011D97B01EAD}" srcOrd="0" destOrd="0" presId="urn:microsoft.com/office/officeart/2005/8/layout/chevron2"/>
    <dgm:cxn modelId="{402E5C82-D15F-47AA-B015-8587AB071F8A}" type="presOf" srcId="{B035645A-C186-4794-843C-70C4D7AB3804}" destId="{7A375C4D-B184-4044-865F-280E093B9D17}" srcOrd="0" destOrd="0" presId="urn:microsoft.com/office/officeart/2005/8/layout/chevron2"/>
    <dgm:cxn modelId="{1792A28A-62C5-4C0B-B18E-6FB0828CB370}" type="presOf" srcId="{39441A84-4394-46FE-9A02-9D0AC877ACAC}" destId="{3F4E1582-B32C-4A12-BAF4-B9D538030CEC}" srcOrd="0" destOrd="1" presId="urn:microsoft.com/office/officeart/2005/8/layout/chevron2"/>
    <dgm:cxn modelId="{8B6D852D-3DF7-4507-ADD7-0AE462D504B4}" type="presOf" srcId="{06C8B7DD-D645-44B1-9BCD-4E7989133398}" destId="{F6C1F8D2-4E36-4B97-BB19-8062193A0AEE}" srcOrd="0" destOrd="0" presId="urn:microsoft.com/office/officeart/2005/8/layout/chevron2"/>
    <dgm:cxn modelId="{00559935-2702-4269-B13C-1370368FA139}" type="presParOf" srcId="{8103E39A-2ACF-4EC3-B0E0-B4D29DA96615}" destId="{74BE5AA9-0EAB-4B9A-B2EE-0E811F0A96C0}" srcOrd="0" destOrd="0" presId="urn:microsoft.com/office/officeart/2005/8/layout/chevron2"/>
    <dgm:cxn modelId="{B6BA996F-EDFC-401A-B60A-9FD368AE826D}" type="presParOf" srcId="{74BE5AA9-0EAB-4B9A-B2EE-0E811F0A96C0}" destId="{932C2D81-E3E5-4E11-A4AC-011D97B01EAD}" srcOrd="0" destOrd="0" presId="urn:microsoft.com/office/officeart/2005/8/layout/chevron2"/>
    <dgm:cxn modelId="{CD73D97C-66F5-4ADE-BFC8-3B1E2633ED2E}" type="presParOf" srcId="{74BE5AA9-0EAB-4B9A-B2EE-0E811F0A96C0}" destId="{30547561-E7FB-4CD2-9252-16AC8B82F38C}" srcOrd="1" destOrd="0" presId="urn:microsoft.com/office/officeart/2005/8/layout/chevron2"/>
    <dgm:cxn modelId="{9418D392-C028-4989-9356-0692C6DCBB22}" type="presParOf" srcId="{8103E39A-2ACF-4EC3-B0E0-B4D29DA96615}" destId="{D44748BB-7DEA-4409-9582-82982AFF79DB}" srcOrd="1" destOrd="0" presId="urn:microsoft.com/office/officeart/2005/8/layout/chevron2"/>
    <dgm:cxn modelId="{7FD00B4E-1927-4E51-9C8D-95605382C23B}" type="presParOf" srcId="{8103E39A-2ACF-4EC3-B0E0-B4D29DA96615}" destId="{2F9C0807-090B-4A6B-B75D-27C85081FF14}" srcOrd="2" destOrd="0" presId="urn:microsoft.com/office/officeart/2005/8/layout/chevron2"/>
    <dgm:cxn modelId="{BB24C330-14E9-4EA3-9B3A-78946E45502B}" type="presParOf" srcId="{2F9C0807-090B-4A6B-B75D-27C85081FF14}" destId="{7A375C4D-B184-4044-865F-280E093B9D17}" srcOrd="0" destOrd="0" presId="urn:microsoft.com/office/officeart/2005/8/layout/chevron2"/>
    <dgm:cxn modelId="{8672AEC1-9191-4816-9F0B-5021A66BC51A}" type="presParOf" srcId="{2F9C0807-090B-4A6B-B75D-27C85081FF14}" destId="{3F4E1582-B32C-4A12-BAF4-B9D538030CEC}" srcOrd="1" destOrd="0" presId="urn:microsoft.com/office/officeart/2005/8/layout/chevron2"/>
    <dgm:cxn modelId="{485F3CAE-FC59-42EE-959C-54512961A524}" type="presParOf" srcId="{8103E39A-2ACF-4EC3-B0E0-B4D29DA96615}" destId="{BCB2029C-3B24-4ADA-8ACA-746D6CBF5396}" srcOrd="3" destOrd="0" presId="urn:microsoft.com/office/officeart/2005/8/layout/chevron2"/>
    <dgm:cxn modelId="{5E937E0B-EC97-4890-95DE-BECBB507D832}" type="presParOf" srcId="{8103E39A-2ACF-4EC3-B0E0-B4D29DA96615}" destId="{9B3F621F-4ADD-4FFC-9DD7-283F78EB34D8}" srcOrd="4" destOrd="0" presId="urn:microsoft.com/office/officeart/2005/8/layout/chevron2"/>
    <dgm:cxn modelId="{63E01521-5CAF-40F0-9E75-4B21AC0DEB3C}" type="presParOf" srcId="{9B3F621F-4ADD-4FFC-9DD7-283F78EB34D8}" destId="{F6C1F8D2-4E36-4B97-BB19-8062193A0AEE}" srcOrd="0" destOrd="0" presId="urn:microsoft.com/office/officeart/2005/8/layout/chevron2"/>
    <dgm:cxn modelId="{20B50AB8-E5F5-4F6E-8519-E0A405810CC7}" type="presParOf" srcId="{9B3F621F-4ADD-4FFC-9DD7-283F78EB34D8}" destId="{8D0E2176-F36A-4BF2-8CAE-AE28E72A8ED7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32C2D81-E3E5-4E11-A4AC-011D97B01EAD}">
      <dsp:nvSpPr>
        <dsp:cNvPr id="0" name=""/>
        <dsp:cNvSpPr/>
      </dsp:nvSpPr>
      <dsp:spPr>
        <a:xfrm rot="5400000">
          <a:off x="-273088" y="275128"/>
          <a:ext cx="1820592" cy="1274414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600" kern="1200" smtClean="0"/>
            <a:t>Danh sách</a:t>
          </a: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600" kern="1200" smtClean="0"/>
            <a:t>Chuyên gia</a:t>
          </a:r>
          <a:endParaRPr lang="en-US" sz="1600" kern="1200"/>
        </a:p>
      </dsp:txBody>
      <dsp:txXfrm rot="-5400000">
        <a:off x="1" y="639246"/>
        <a:ext cx="1274414" cy="546178"/>
      </dsp:txXfrm>
    </dsp:sp>
    <dsp:sp modelId="{30547561-E7FB-4CD2-9252-16AC8B82F38C}">
      <dsp:nvSpPr>
        <dsp:cNvPr id="0" name=""/>
        <dsp:cNvSpPr/>
      </dsp:nvSpPr>
      <dsp:spPr>
        <a:xfrm rot="5400000">
          <a:off x="1843630" y="-567176"/>
          <a:ext cx="1183385" cy="232181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1600" kern="1200" smtClean="0"/>
            <a:t>Họ tên theo hộ chiếu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1600" kern="1200" smtClean="0"/>
            <a:t>Nhiệm vụ tại TTĐT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1600" kern="1200" smtClean="0"/>
            <a:t>Thời gian</a:t>
          </a:r>
          <a:endParaRPr lang="en-US" sz="1600" kern="1200"/>
        </a:p>
      </dsp:txBody>
      <dsp:txXfrm rot="-5400000">
        <a:off x="1274414" y="59808"/>
        <a:ext cx="2264049" cy="1067849"/>
      </dsp:txXfrm>
    </dsp:sp>
    <dsp:sp modelId="{7A375C4D-B184-4044-865F-280E093B9D17}">
      <dsp:nvSpPr>
        <dsp:cNvPr id="0" name=""/>
        <dsp:cNvSpPr/>
      </dsp:nvSpPr>
      <dsp:spPr>
        <a:xfrm rot="5400000">
          <a:off x="-273088" y="1869730"/>
          <a:ext cx="1820592" cy="1274414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600" kern="1200" smtClean="0"/>
            <a:t>Phê duyệt</a:t>
          </a:r>
          <a:endParaRPr lang="en-US" sz="1600" kern="1200"/>
        </a:p>
      </dsp:txBody>
      <dsp:txXfrm rot="-5400000">
        <a:off x="1" y="2233848"/>
        <a:ext cx="1274414" cy="546178"/>
      </dsp:txXfrm>
    </dsp:sp>
    <dsp:sp modelId="{3F4E1582-B32C-4A12-BAF4-B9D538030CEC}">
      <dsp:nvSpPr>
        <dsp:cNvPr id="0" name=""/>
        <dsp:cNvSpPr/>
      </dsp:nvSpPr>
      <dsp:spPr>
        <a:xfrm rot="5400000">
          <a:off x="1843630" y="1027425"/>
          <a:ext cx="1183385" cy="232181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1600" kern="1200" smtClean="0"/>
            <a:t>Ban Giám Hiệu TLLC</a:t>
          </a:r>
          <a:endParaRPr lang="en-US" sz="1600" kern="120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1600" kern="1200" smtClean="0"/>
            <a:t>Giám Đốc Đào Tạo</a:t>
          </a:r>
          <a:endParaRPr lang="en-US" sz="1600" kern="1200"/>
        </a:p>
      </dsp:txBody>
      <dsp:txXfrm rot="-5400000">
        <a:off x="1274414" y="1654409"/>
        <a:ext cx="2264049" cy="1067849"/>
      </dsp:txXfrm>
    </dsp:sp>
    <dsp:sp modelId="{F6C1F8D2-4E36-4B97-BB19-8062193A0AEE}">
      <dsp:nvSpPr>
        <dsp:cNvPr id="0" name=""/>
        <dsp:cNvSpPr/>
      </dsp:nvSpPr>
      <dsp:spPr>
        <a:xfrm rot="5400000">
          <a:off x="-273088" y="3464333"/>
          <a:ext cx="1820592" cy="1274414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1600" kern="1200" smtClean="0"/>
            <a:t>Thực hiện</a:t>
          </a:r>
          <a:endParaRPr lang="en-US" sz="1600" kern="1200"/>
        </a:p>
      </dsp:txBody>
      <dsp:txXfrm rot="-5400000">
        <a:off x="1" y="3828451"/>
        <a:ext cx="1274414" cy="546178"/>
      </dsp:txXfrm>
    </dsp:sp>
    <dsp:sp modelId="{8D0E2176-F36A-4BF2-8CAE-AE28E72A8ED7}">
      <dsp:nvSpPr>
        <dsp:cNvPr id="0" name=""/>
        <dsp:cNvSpPr/>
      </dsp:nvSpPr>
      <dsp:spPr>
        <a:xfrm rot="5400000">
          <a:off x="1843630" y="2622028"/>
          <a:ext cx="1183385" cy="232181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1600" kern="1200" smtClean="0"/>
            <a:t>Báo Bảo Vệ mỗi khi ra vào cổng trường</a:t>
          </a:r>
          <a:endParaRPr lang="en-US" sz="1600" kern="1200"/>
        </a:p>
      </dsp:txBody>
      <dsp:txXfrm rot="-5400000">
        <a:off x="1274414" y="3249012"/>
        <a:ext cx="2264049" cy="106784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e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e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e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8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1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3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4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5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6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7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8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9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30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31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3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33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34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3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emf"/></Relationships>
</file>

<file path=ppt/drawings/_rels/vmlDrawing3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emf"/></Relationships>
</file>

<file path=ppt/drawings/_rels/vmlDrawing3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3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3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40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1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3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4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5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6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7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8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49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0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1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3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4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5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9.emf"/></Relationships>
</file>

<file path=ppt/drawings/_rels/vmlDrawing5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emf"/></Relationships>
</file>

<file path=ppt/drawings/_rels/vmlDrawing5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5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.emf"/></Relationships>
</file>

<file path=ppt/drawings/_rels/vmlDrawing5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emf"/></Relationships>
</file>

<file path=ppt/drawings/_rels/vmlDrawing60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6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6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6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0.emf"/></Relationships>
</file>

<file path=ppt/drawings/_rels/vmlDrawing6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0.emf"/></Relationships>
</file>

<file path=ppt/drawings/_rels/vmlDrawing65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6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.emf"/></Relationships>
</file>

<file path=ppt/drawings/_rels/vmlDrawing6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68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 sz="800" dirty="0">
              <a:solidFill>
                <a:schemeClr val="bg2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39541EE-4161-4FD6-B6D8-3288FCA74E57}" type="datetimeFigureOut">
              <a:rPr lang="en-GB" sz="800" smtClean="0">
                <a:solidFill>
                  <a:schemeClr val="bg2"/>
                </a:solidFill>
              </a:rPr>
              <a:t>15/08/2018</a:t>
            </a:fld>
            <a:endParaRPr lang="en-GB" sz="800" dirty="0">
              <a:solidFill>
                <a:schemeClr val="bg2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 sz="800" dirty="0">
              <a:solidFill>
                <a:schemeClr val="bg2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2A2548E-C0C6-4C39-A29E-647876A56460}" type="slidenum">
              <a:rPr lang="en-GB" sz="800" smtClean="0">
                <a:solidFill>
                  <a:schemeClr val="bg2"/>
                </a:solidFill>
              </a:rPr>
              <a:t>‹#›</a:t>
            </a:fld>
            <a:endParaRPr lang="en-GB" sz="8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857267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800">
                <a:solidFill>
                  <a:schemeClr val="bg2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800">
                <a:solidFill>
                  <a:schemeClr val="bg2"/>
                </a:solidFill>
              </a:defRPr>
            </a:lvl1pPr>
          </a:lstStyle>
          <a:p>
            <a:fld id="{1E6D0D15-3CBD-4A72-8B0E-2F8A26C57238}" type="datetimeFigureOut">
              <a:rPr lang="en-GB" smtClean="0"/>
              <a:pPr/>
              <a:t>15/08/2018</a:t>
            </a:fld>
            <a:endParaRPr lang="en-GB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92150" y="860425"/>
            <a:ext cx="5473700" cy="30797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800">
                <a:solidFill>
                  <a:schemeClr val="bg2"/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800">
                <a:solidFill>
                  <a:schemeClr val="bg2"/>
                </a:solidFill>
              </a:defRPr>
            </a:lvl1pPr>
          </a:lstStyle>
          <a:p>
            <a:fld id="{F4A21CF8-ADC7-4604-AC68-F445DB44B31D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70077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047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105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158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210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270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314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360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6407" algn="l" defTabSz="914105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A21CF8-ADC7-4604-AC68-F445DB44B31D}" type="slidenum">
              <a:rPr lang="en-GB" smtClean="0"/>
              <a:pPr/>
              <a:t>8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1779957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92150" y="860425"/>
            <a:ext cx="5473700" cy="30797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DC23B1D-0086-44F0-A3DF-FE941729001E}" type="slidenum">
              <a:rPr lang="fi-FI" smtClean="0">
                <a:solidFill>
                  <a:prstClr val="black"/>
                </a:solidFill>
              </a:rPr>
              <a:pPr/>
              <a:t>12</a:t>
            </a:fld>
            <a:endParaRPr lang="fi-FI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591170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7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7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7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7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8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9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9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9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9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9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0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0.xml"/></Relationships>
</file>

<file path=ppt/slideLayouts/_rels/slideLayout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0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0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0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0.xml"/><Relationship Id="rId1" Type="http://schemas.openxmlformats.org/officeDocument/2006/relationships/tags" Target="../tags/tag3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1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1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1.xml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1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1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1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2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2.xml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2.xml"/></Relationships>
</file>

<file path=ppt/slideLayouts/_rels/slideLayout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2.xml"/></Relationships>
</file>

<file path=ppt/slideLayouts/_rels/slideLayout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2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2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2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2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4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5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5.xml"/></Relationships>
</file>

<file path=ppt/slideLayouts/_rels/slideLayout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5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5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5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6.xml"/></Relationships>
</file>

<file path=ppt/slideLayouts/_rels/slideLayout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6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7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7.xml"/></Relationships>
</file>

<file path=ppt/slideLayouts/_rels/slideLayout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7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7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7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8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7.xml"/><Relationship Id="rId2" Type="http://schemas.openxmlformats.org/officeDocument/2006/relationships/tags" Target="../tags/tag6.xml"/><Relationship Id="rId1" Type="http://schemas.openxmlformats.org/officeDocument/2006/relationships/vmlDrawing" Target="../drawings/vmlDrawing5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5.bin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1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9.xml"/><Relationship Id="rId7" Type="http://schemas.openxmlformats.org/officeDocument/2006/relationships/image" Target="../media/image2.wmf"/><Relationship Id="rId2" Type="http://schemas.openxmlformats.org/officeDocument/2006/relationships/tags" Target="../tags/tag8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1.jpeg"/><Relationship Id="rId5" Type="http://schemas.openxmlformats.org/officeDocument/2006/relationships/image" Target="../media/image9.emf"/><Relationship Id="rId4" Type="http://schemas.openxmlformats.org/officeDocument/2006/relationships/oleObject" Target="../embeddings/oleObject7.bin"/></Relationships>
</file>

<file path=ppt/slideLayouts/_rels/slideLayout61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9.xml"/><Relationship Id="rId2" Type="http://schemas.openxmlformats.org/officeDocument/2006/relationships/tags" Target="../tags/tag9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8.bin"/></Relationships>
</file>

<file path=ppt/slideLayouts/_rels/slideLayout61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9.xml"/><Relationship Id="rId2" Type="http://schemas.openxmlformats.org/officeDocument/2006/relationships/tags" Target="../tags/tag10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10.emf"/><Relationship Id="rId4" Type="http://schemas.openxmlformats.org/officeDocument/2006/relationships/oleObject" Target="../embeddings/oleObject9.bin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1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9.xml"/><Relationship Id="rId2" Type="http://schemas.openxmlformats.org/officeDocument/2006/relationships/tags" Target="../tags/tag11.xml"/><Relationship Id="rId1" Type="http://schemas.openxmlformats.org/officeDocument/2006/relationships/vmlDrawing" Target="../drawings/vmlDrawing10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10.bin"/></Relationships>
</file>

<file path=ppt/slideLayouts/_rels/slideLayout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9.xml"/></Relationships>
</file>

<file path=ppt/slideLayouts/_rels/slideLayout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9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9.xml"/><Relationship Id="rId2" Type="http://schemas.openxmlformats.org/officeDocument/2006/relationships/tags" Target="../tags/tag12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10.emf"/><Relationship Id="rId4" Type="http://schemas.openxmlformats.org/officeDocument/2006/relationships/oleObject" Target="../embeddings/oleObject11.bin"/></Relationships>
</file>

<file path=ppt/slideLayouts/_rels/slideLayout63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9.xml"/><Relationship Id="rId2" Type="http://schemas.openxmlformats.org/officeDocument/2006/relationships/tags" Target="../tags/tag13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12.bin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19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19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0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0.xml"/></Relationships>
</file>

<file path=ppt/slideLayouts/_rels/slideLayout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0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0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0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1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1.xml"/></Relationships>
</file>

<file path=ppt/slideLayouts/_rels/slideLayout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1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2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2.xml"/></Relationships>
</file>

<file path=ppt/slideLayouts/_rels/slideLayout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2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2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2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3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3.xml"/></Relationships>
</file>

<file path=ppt/slideLayouts/_rels/slideLayout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3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3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3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4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4.xml"/></Relationships>
</file>

<file path=ppt/slideLayouts/_rels/slideLayout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4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4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4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5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5.xml"/></Relationships>
</file>

<file path=ppt/slideLayouts/_rels/slideLayout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5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5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5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6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6.xml"/></Relationships>
</file>

<file path=ppt/slideLayouts/_rels/slideLayout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6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6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6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7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7.xml"/></Relationships>
</file>

<file path=ppt/slideLayouts/_rels/slideLayout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7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27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27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8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8.xml"/></Relationships>
</file>

<file path=ppt/slideLayouts/_rels/slideLayout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8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9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9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9.xml"/></Relationships>
</file>

<file path=ppt/slideLayouts/_rels/slideLayout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9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0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0.xml"/></Relationships>
</file>

<file path=ppt/slideLayouts/_rels/slideLayout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0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0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30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wmf"/><Relationship Id="rId1" Type="http://schemas.openxmlformats.org/officeDocument/2006/relationships/slideMaster" Target="../slideMasters/slideMaster31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2.xml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2.xml"/></Relationships>
</file>

<file path=ppt/slideLayouts/_rels/slideLayout1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2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3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3.xml"/></Relationships>
</file>

<file path=ppt/slideLayouts/_rels/slideLayout1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3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3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33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4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4.xml"/></Relationships>
</file>

<file path=ppt/slideLayouts/_rels/slideLayout1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4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4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34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5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5.xml"/></Relationships>
</file>

<file path=ppt/slideLayouts/_rels/slideLayout1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5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5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35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6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6.xml"/></Relationships>
</file>

<file path=ppt/slideLayouts/_rels/slideLayout1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6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6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36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7.xml"/></Relationships>
</file>

<file path=ppt/slideLayouts/_rels/slideLayout124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37.xml"/><Relationship Id="rId1" Type="http://schemas.openxmlformats.org/officeDocument/2006/relationships/tags" Target="../tags/tag15.xml"/></Relationships>
</file>

<file path=ppt/slideLayouts/_rels/slideLayout124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37.xml"/><Relationship Id="rId1" Type="http://schemas.openxmlformats.org/officeDocument/2006/relationships/tags" Target="../tags/tag16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8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8.xml"/></Relationships>
</file>

<file path=ppt/slideLayouts/_rels/slideLayout1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8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38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38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40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0.xml"/></Relationships>
</file>

<file path=ppt/slideLayouts/_rels/slideLayout1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0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0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0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41.xml"/></Relationships>
</file>

<file path=ppt/slideLayouts/_rels/slideLayout1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1.xml"/></Relationships>
</file>

<file path=ppt/slideLayouts/_rels/slideLayout1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1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1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1.xml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137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18.xml"/><Relationship Id="rId1" Type="http://schemas.openxmlformats.org/officeDocument/2006/relationships/vmlDrawing" Target="../drawings/vmlDrawing15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15.bin"/></Relationships>
</file>

<file path=ppt/slideLayouts/_rels/slideLayout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42.xml"/></Relationships>
</file>

<file path=ppt/slideLayouts/_rels/slideLayout137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19.xml"/><Relationship Id="rId1" Type="http://schemas.openxmlformats.org/officeDocument/2006/relationships/vmlDrawing" Target="../drawings/vmlDrawing16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16.bin"/></Relationships>
</file>

<file path=ppt/slideLayouts/_rels/slideLayout137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0.xml"/><Relationship Id="rId1" Type="http://schemas.openxmlformats.org/officeDocument/2006/relationships/vmlDrawing" Target="../drawings/vmlDrawing17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17.bin"/></Relationships>
</file>

<file path=ppt/slideLayouts/_rels/slideLayout1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7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1.xml"/><Relationship Id="rId1" Type="http://schemas.openxmlformats.org/officeDocument/2006/relationships/vmlDrawing" Target="../drawings/vmlDrawing18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18.bin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8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2.xml"/><Relationship Id="rId1" Type="http://schemas.openxmlformats.org/officeDocument/2006/relationships/vmlDrawing" Target="../drawings/vmlDrawing19.vml"/><Relationship Id="rId6" Type="http://schemas.openxmlformats.org/officeDocument/2006/relationships/image" Target="../media/image2.wmf"/><Relationship Id="rId5" Type="http://schemas.openxmlformats.org/officeDocument/2006/relationships/image" Target="../media/image9.emf"/><Relationship Id="rId4" Type="http://schemas.openxmlformats.org/officeDocument/2006/relationships/oleObject" Target="../embeddings/oleObject19.bin"/></Relationships>
</file>

<file path=ppt/slideLayouts/_rels/slideLayout1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2.xml"/></Relationships>
</file>

<file path=ppt/slideLayouts/_rels/slideLayout138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3.xml"/><Relationship Id="rId1" Type="http://schemas.openxmlformats.org/officeDocument/2006/relationships/vmlDrawing" Target="../drawings/vmlDrawing20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0.bin"/></Relationships>
</file>

<file path=ppt/slideLayouts/_rels/slideLayout1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8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4.xml"/><Relationship Id="rId1" Type="http://schemas.openxmlformats.org/officeDocument/2006/relationships/vmlDrawing" Target="../drawings/vmlDrawing21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1.bin"/></Relationships>
</file>

<file path=ppt/slideLayouts/_rels/slideLayout1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5.xml"/><Relationship Id="rId1" Type="http://schemas.openxmlformats.org/officeDocument/2006/relationships/vmlDrawing" Target="../drawings/vmlDrawing22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2.bin"/></Relationships>
</file>

<file path=ppt/slideLayouts/_rels/slideLayout1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39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6.xml"/><Relationship Id="rId1" Type="http://schemas.openxmlformats.org/officeDocument/2006/relationships/vmlDrawing" Target="../drawings/vmlDrawing23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3.bin"/></Relationships>
</file>

<file path=ppt/slideLayouts/_rels/slideLayout1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0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7.xml"/><Relationship Id="rId1" Type="http://schemas.openxmlformats.org/officeDocument/2006/relationships/vmlDrawing" Target="../drawings/vmlDrawing24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4.bin"/></Relationships>
</file>

<file path=ppt/slideLayouts/_rels/slideLayout1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0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8.xml"/><Relationship Id="rId1" Type="http://schemas.openxmlformats.org/officeDocument/2006/relationships/vmlDrawing" Target="../drawings/vmlDrawing25.vml"/><Relationship Id="rId6" Type="http://schemas.openxmlformats.org/officeDocument/2006/relationships/image" Target="../media/image2.wmf"/><Relationship Id="rId5" Type="http://schemas.openxmlformats.org/officeDocument/2006/relationships/image" Target="../media/image9.emf"/><Relationship Id="rId4" Type="http://schemas.openxmlformats.org/officeDocument/2006/relationships/oleObject" Target="../embeddings/oleObject25.bin"/></Relationships>
</file>

<file path=ppt/slideLayouts/_rels/slideLayout140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29.xml"/><Relationship Id="rId1" Type="http://schemas.openxmlformats.org/officeDocument/2006/relationships/vmlDrawing" Target="../drawings/vmlDrawing26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6.bin"/></Relationships>
</file>

<file path=ppt/slideLayouts/_rels/slideLayout1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2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41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30.xml"/><Relationship Id="rId1" Type="http://schemas.openxmlformats.org/officeDocument/2006/relationships/vmlDrawing" Target="../drawings/vmlDrawing27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7.bin"/></Relationships>
</file>

<file path=ppt/slideLayouts/_rels/slideLayout141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31.xml"/><Relationship Id="rId1" Type="http://schemas.openxmlformats.org/officeDocument/2006/relationships/vmlDrawing" Target="../drawings/vmlDrawing28.vml"/><Relationship Id="rId6" Type="http://schemas.openxmlformats.org/officeDocument/2006/relationships/image" Target="../media/image2.wmf"/><Relationship Id="rId5" Type="http://schemas.openxmlformats.org/officeDocument/2006/relationships/image" Target="../media/image9.emf"/><Relationship Id="rId4" Type="http://schemas.openxmlformats.org/officeDocument/2006/relationships/oleObject" Target="../embeddings/oleObject28.bin"/></Relationships>
</file>

<file path=ppt/slideLayouts/_rels/slideLayout141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2.xml"/><Relationship Id="rId2" Type="http://schemas.openxmlformats.org/officeDocument/2006/relationships/tags" Target="../tags/tag32.xml"/><Relationship Id="rId1" Type="http://schemas.openxmlformats.org/officeDocument/2006/relationships/vmlDrawing" Target="../drawings/vmlDrawing29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29.bin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43.xml"/></Relationships>
</file>

<file path=ppt/slideLayouts/_rels/slideLayout1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3.xml"/></Relationships>
</file>

<file path=ppt/slideLayouts/_rels/slideLayout1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3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3.xml"/></Relationships>
</file>

<file path=ppt/slideLayouts/_rels/slideLayout1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3.xml"/></Relationships>
</file>

<file path=ppt/slideLayouts/_rels/slideLayout1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3.xml"/></Relationships>
</file>

<file path=ppt/slideLayouts/_rels/slideLayout1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3.xml"/></Relationships>
</file>

<file path=ppt/slideLayouts/_rels/slideLayout1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3.xml"/></Relationships>
</file>

<file path=ppt/slideLayouts/_rels/slideLayout145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3.xml"/><Relationship Id="rId2" Type="http://schemas.openxmlformats.org/officeDocument/2006/relationships/tags" Target="../tags/tag33.xml"/><Relationship Id="rId1" Type="http://schemas.openxmlformats.org/officeDocument/2006/relationships/vmlDrawing" Target="../drawings/vmlDrawing30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30.bin"/></Relationships>
</file>

<file path=ppt/slideLayouts/_rels/slideLayout145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3.xml"/><Relationship Id="rId2" Type="http://schemas.openxmlformats.org/officeDocument/2006/relationships/tags" Target="../tags/tag34.xml"/><Relationship Id="rId1" Type="http://schemas.openxmlformats.org/officeDocument/2006/relationships/vmlDrawing" Target="../drawings/vmlDrawing31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31.bin"/></Relationships>
</file>

<file path=ppt/slideLayouts/_rels/slideLayout145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3.xml"/><Relationship Id="rId2" Type="http://schemas.openxmlformats.org/officeDocument/2006/relationships/tags" Target="../tags/tag35.xml"/><Relationship Id="rId1" Type="http://schemas.openxmlformats.org/officeDocument/2006/relationships/vmlDrawing" Target="../drawings/vmlDrawing32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32.bin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44.xml"/></Relationships>
</file>

<file path=ppt/slideLayouts/_rels/slideLayout1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4.xml"/></Relationships>
</file>

<file path=ppt/slideLayouts/_rels/slideLayout1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4.xml"/></Relationships>
</file>

<file path=ppt/slideLayouts/_rels/slideLayout1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4.xml"/></Relationships>
</file>

<file path=ppt/slideLayouts/_rels/slideLayout1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4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4.xml"/></Relationships>
</file>

<file path=ppt/slideLayouts/_rels/slideLayout1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4.xml"/></Relationships>
</file>

<file path=ppt/slideLayouts/_rels/slideLayout1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4.xml"/></Relationships>
</file>

<file path=ppt/slideLayouts/_rels/slideLayout150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4.xml"/><Relationship Id="rId2" Type="http://schemas.openxmlformats.org/officeDocument/2006/relationships/tags" Target="../tags/tag36.xml"/><Relationship Id="rId1" Type="http://schemas.openxmlformats.org/officeDocument/2006/relationships/vmlDrawing" Target="../drawings/vmlDrawing33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33.bin"/></Relationships>
</file>

<file path=ppt/slideLayouts/_rels/slideLayout150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4.xml"/><Relationship Id="rId2" Type="http://schemas.openxmlformats.org/officeDocument/2006/relationships/tags" Target="../tags/tag37.xml"/><Relationship Id="rId1" Type="http://schemas.openxmlformats.org/officeDocument/2006/relationships/vmlDrawing" Target="../drawings/vmlDrawing34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34.bin"/></Relationships>
</file>

<file path=ppt/slideLayouts/_rels/slideLayout1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45.xml"/></Relationships>
</file>

<file path=ppt/slideLayouts/_rels/slideLayout1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5.xml"/></Relationships>
</file>

<file path=ppt/slideLayouts/_rels/slideLayout1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5.xml"/></Relationships>
</file>

<file path=ppt/slideLayouts/_rels/slideLayout1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5.xml"/></Relationships>
</file>

<file path=ppt/slideLayouts/_rels/slideLayout1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5.xml"/></Relationships>
</file>

<file path=ppt/slideLayouts/_rels/slideLayout1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6.xml"/></Relationships>
</file>

<file path=ppt/slideLayouts/_rels/slideLayout1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6.xml"/></Relationships>
</file>

<file path=ppt/slideLayouts/_rels/slideLayout1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6.xml"/></Relationships>
</file>

<file path=ppt/slideLayouts/_rels/slideLayout1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6.xml"/></Relationships>
</file>

<file path=ppt/slideLayouts/_rels/slideLayout1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6.xml"/></Relationships>
</file>

<file path=ppt/slideLayouts/_rels/slideLayout1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7.xml"/></Relationships>
</file>

<file path=ppt/slideLayouts/_rels/slideLayout1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7.xml"/></Relationships>
</file>

<file path=ppt/slideLayouts/_rels/slideLayout1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7.xml"/></Relationships>
</file>

<file path=ppt/slideLayouts/_rels/slideLayout1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7.xml"/></Relationships>
</file>

<file path=ppt/slideLayouts/_rels/slideLayout1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7.xml"/></Relationships>
</file>

<file path=ppt/slideLayouts/_rels/slideLayout1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61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8.xml"/><Relationship Id="rId2" Type="http://schemas.openxmlformats.org/officeDocument/2006/relationships/tags" Target="../tags/tag71.xml"/><Relationship Id="rId1" Type="http://schemas.openxmlformats.org/officeDocument/2006/relationships/vmlDrawing" Target="../drawings/vmlDrawing36.vml"/><Relationship Id="rId6" Type="http://schemas.openxmlformats.org/officeDocument/2006/relationships/image" Target="../media/image13.jpg"/><Relationship Id="rId5" Type="http://schemas.openxmlformats.org/officeDocument/2006/relationships/image" Target="../media/image15.emf"/><Relationship Id="rId4" Type="http://schemas.openxmlformats.org/officeDocument/2006/relationships/oleObject" Target="../embeddings/oleObject36.bin"/></Relationships>
</file>

<file path=ppt/slideLayouts/_rels/slideLayout161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8.xml"/><Relationship Id="rId2" Type="http://schemas.openxmlformats.org/officeDocument/2006/relationships/tags" Target="../tags/tag72.xml"/><Relationship Id="rId1" Type="http://schemas.openxmlformats.org/officeDocument/2006/relationships/vmlDrawing" Target="../drawings/vmlDrawing37.vml"/><Relationship Id="rId5" Type="http://schemas.openxmlformats.org/officeDocument/2006/relationships/image" Target="../media/image16.emf"/><Relationship Id="rId4" Type="http://schemas.openxmlformats.org/officeDocument/2006/relationships/oleObject" Target="../embeddings/oleObject37.bin"/></Relationships>
</file>

<file path=ppt/slideLayouts/_rels/slideLayout161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8.xml"/><Relationship Id="rId2" Type="http://schemas.openxmlformats.org/officeDocument/2006/relationships/tags" Target="../tags/tag73.xml"/><Relationship Id="rId1" Type="http://schemas.openxmlformats.org/officeDocument/2006/relationships/vmlDrawing" Target="../drawings/vmlDrawing38.vml"/><Relationship Id="rId6" Type="http://schemas.openxmlformats.org/officeDocument/2006/relationships/image" Target="../media/image17.jpg"/><Relationship Id="rId5" Type="http://schemas.openxmlformats.org/officeDocument/2006/relationships/image" Target="../media/image16.emf"/><Relationship Id="rId4" Type="http://schemas.openxmlformats.org/officeDocument/2006/relationships/oleObject" Target="../embeddings/oleObject38.bin"/></Relationships>
</file>

<file path=ppt/slideLayouts/_rels/slideLayout162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8.xml"/><Relationship Id="rId2" Type="http://schemas.openxmlformats.org/officeDocument/2006/relationships/tags" Target="../tags/tag74.xml"/><Relationship Id="rId1" Type="http://schemas.openxmlformats.org/officeDocument/2006/relationships/vmlDrawing" Target="../drawings/vmlDrawing39.v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39.bin"/></Relationships>
</file>

<file path=ppt/slideLayouts/_rels/slideLayout1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9.xml"/></Relationships>
</file>

<file path=ppt/slideLayouts/_rels/slideLayout1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9.xml"/></Relationships>
</file>

<file path=ppt/slideLayouts/_rels/slideLayout1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9.xml"/></Relationships>
</file>

<file path=ppt/slideLayouts/_rels/slideLayout1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9.xml"/></Relationships>
</file>

<file path=ppt/slideLayouts/_rels/slideLayout1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49.xml"/></Relationships>
</file>

<file path=ppt/slideLayouts/_rels/slideLayout1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9.xml"/></Relationships>
</file>

<file path=ppt/slideLayouts/_rels/slideLayout1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49.xml"/></Relationships>
</file>

<file path=ppt/slideLayouts/_rels/slideLayout166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76.xml"/><Relationship Id="rId1" Type="http://schemas.openxmlformats.org/officeDocument/2006/relationships/vmlDrawing" Target="../drawings/vmlDrawing41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1.bin"/></Relationships>
</file>

<file path=ppt/slideLayouts/_rels/slideLayout1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0.xml"/></Relationships>
</file>

<file path=ppt/slideLayouts/_rels/slideLayout166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77.xml"/><Relationship Id="rId1" Type="http://schemas.openxmlformats.org/officeDocument/2006/relationships/vmlDrawing" Target="../drawings/vmlDrawing42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2.bin"/></Relationships>
</file>

<file path=ppt/slideLayouts/_rels/slideLayout166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78.xml"/><Relationship Id="rId1" Type="http://schemas.openxmlformats.org/officeDocument/2006/relationships/vmlDrawing" Target="../drawings/vmlDrawing43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3.bin"/></Relationships>
</file>

<file path=ppt/slideLayouts/_rels/slideLayout1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6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79.xml"/><Relationship Id="rId1" Type="http://schemas.openxmlformats.org/officeDocument/2006/relationships/vmlDrawing" Target="../drawings/vmlDrawing44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4.bin"/></Relationships>
</file>

<file path=ppt/slideLayouts/_rels/slideLayout1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6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0.xml"/><Relationship Id="rId1" Type="http://schemas.openxmlformats.org/officeDocument/2006/relationships/vmlDrawing" Target="../drawings/vmlDrawing45.vml"/><Relationship Id="rId6" Type="http://schemas.openxmlformats.org/officeDocument/2006/relationships/image" Target="../media/image2.wmf"/><Relationship Id="rId5" Type="http://schemas.openxmlformats.org/officeDocument/2006/relationships/image" Target="../media/image9.emf"/><Relationship Id="rId4" Type="http://schemas.openxmlformats.org/officeDocument/2006/relationships/oleObject" Target="../embeddings/oleObject45.bin"/></Relationships>
</file>

<file path=ppt/slideLayouts/_rels/slideLayout1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0.xml"/></Relationships>
</file>

<file path=ppt/slideLayouts/_rels/slideLayout167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1.xml"/><Relationship Id="rId1" Type="http://schemas.openxmlformats.org/officeDocument/2006/relationships/vmlDrawing" Target="../drawings/vmlDrawing46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6.bin"/></Relationships>
</file>

<file path=ppt/slideLayouts/_rels/slideLayout1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7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2.xml"/><Relationship Id="rId1" Type="http://schemas.openxmlformats.org/officeDocument/2006/relationships/vmlDrawing" Target="../drawings/vmlDrawing47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7.bin"/></Relationships>
</file>

<file path=ppt/slideLayouts/_rels/slideLayout1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7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3.xml"/><Relationship Id="rId1" Type="http://schemas.openxmlformats.org/officeDocument/2006/relationships/vmlDrawing" Target="../drawings/vmlDrawing48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8.bin"/></Relationships>
</file>

<file path=ppt/slideLayouts/_rels/slideLayout1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4.xml"/><Relationship Id="rId1" Type="http://schemas.openxmlformats.org/officeDocument/2006/relationships/vmlDrawing" Target="../drawings/vmlDrawing49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49.bin"/></Relationships>
</file>

<file path=ppt/slideLayouts/_rels/slideLayout1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8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5.xml"/><Relationship Id="rId1" Type="http://schemas.openxmlformats.org/officeDocument/2006/relationships/vmlDrawing" Target="../drawings/vmlDrawing50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50.bin"/></Relationships>
</file>

<file path=ppt/slideLayouts/_rels/slideLayout1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6.xml"/><Relationship Id="rId1" Type="http://schemas.openxmlformats.org/officeDocument/2006/relationships/vmlDrawing" Target="../drawings/vmlDrawing51.vml"/><Relationship Id="rId6" Type="http://schemas.openxmlformats.org/officeDocument/2006/relationships/image" Target="../media/image2.wmf"/><Relationship Id="rId5" Type="http://schemas.openxmlformats.org/officeDocument/2006/relationships/image" Target="../media/image9.emf"/><Relationship Id="rId4" Type="http://schemas.openxmlformats.org/officeDocument/2006/relationships/oleObject" Target="../embeddings/oleObject51.bin"/></Relationships>
</file>

<file path=ppt/slideLayouts/_rels/slideLayout169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7.xml"/><Relationship Id="rId1" Type="http://schemas.openxmlformats.org/officeDocument/2006/relationships/vmlDrawing" Target="../drawings/vmlDrawing52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52.bin"/></Relationships>
</file>

<file path=ppt/slideLayouts/_rels/slideLayout1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0.xml"/></Relationships>
</file>

<file path=ppt/slideLayouts/_rels/slideLayout1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69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8.xml"/><Relationship Id="rId1" Type="http://schemas.openxmlformats.org/officeDocument/2006/relationships/vmlDrawing" Target="../drawings/vmlDrawing53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53.bin"/></Relationships>
</file>

<file path=ppt/slideLayouts/_rels/slideLayout170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89.xml"/><Relationship Id="rId1" Type="http://schemas.openxmlformats.org/officeDocument/2006/relationships/vmlDrawing" Target="../drawings/vmlDrawing54.vml"/><Relationship Id="rId6" Type="http://schemas.openxmlformats.org/officeDocument/2006/relationships/image" Target="../media/image2.wmf"/><Relationship Id="rId5" Type="http://schemas.openxmlformats.org/officeDocument/2006/relationships/image" Target="../media/image9.emf"/><Relationship Id="rId4" Type="http://schemas.openxmlformats.org/officeDocument/2006/relationships/oleObject" Target="../embeddings/oleObject54.bin"/></Relationships>
</file>

<file path=ppt/slideLayouts/_rels/slideLayout170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90.xml"/><Relationship Id="rId1" Type="http://schemas.openxmlformats.org/officeDocument/2006/relationships/vmlDrawing" Target="../drawings/vmlDrawing55.vml"/><Relationship Id="rId5" Type="http://schemas.openxmlformats.org/officeDocument/2006/relationships/image" Target="../media/image19.emf"/><Relationship Id="rId4" Type="http://schemas.openxmlformats.org/officeDocument/2006/relationships/oleObject" Target="../embeddings/oleObject55.bin"/></Relationships>
</file>

<file path=ppt/slideLayouts/_rels/slideLayout170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91.xml"/><Relationship Id="rId1" Type="http://schemas.openxmlformats.org/officeDocument/2006/relationships/vmlDrawing" Target="../drawings/vmlDrawing56.vml"/><Relationship Id="rId6" Type="http://schemas.openxmlformats.org/officeDocument/2006/relationships/image" Target="../media/image13.jpg"/><Relationship Id="rId5" Type="http://schemas.openxmlformats.org/officeDocument/2006/relationships/image" Target="../media/image15.emf"/><Relationship Id="rId4" Type="http://schemas.openxmlformats.org/officeDocument/2006/relationships/oleObject" Target="../embeddings/oleObject56.bin"/></Relationships>
</file>

<file path=ppt/slideLayouts/_rels/slideLayout1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1.xml"/></Relationships>
</file>

<file path=ppt/slideLayouts/_rels/slideLayout1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1.xml"/></Relationships>
</file>

<file path=ppt/slideLayouts/_rels/slideLayout17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1.xml"/></Relationships>
</file>

<file path=ppt/slideLayouts/_rels/slideLayout1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1.xml"/></Relationships>
</file>

<file path=ppt/slideLayouts/_rels/slideLayout1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1.xml"/></Relationships>
</file>

<file path=ppt/slideLayouts/_rels/slideLayout1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2.xml"/></Relationships>
</file>

<file path=ppt/slideLayouts/_rels/slideLayout1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2.xml"/></Relationships>
</file>

<file path=ppt/slideLayouts/_rels/slideLayout17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2.xml"/></Relationships>
</file>

<file path=ppt/slideLayouts/_rels/slideLayout1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2.xml"/></Relationships>
</file>

<file path=ppt/slideLayouts/_rels/slideLayout1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2.xml"/></Relationships>
</file>

<file path=ppt/slideLayouts/_rels/slideLayout1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77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2.xml"/><Relationship Id="rId2" Type="http://schemas.openxmlformats.org/officeDocument/2006/relationships/tags" Target="../tags/tag92.xml"/><Relationship Id="rId1" Type="http://schemas.openxmlformats.org/officeDocument/2006/relationships/vmlDrawing" Target="../drawings/vmlDrawing57.vml"/><Relationship Id="rId5" Type="http://schemas.openxmlformats.org/officeDocument/2006/relationships/image" Target="../media/image16.emf"/><Relationship Id="rId4" Type="http://schemas.openxmlformats.org/officeDocument/2006/relationships/oleObject" Target="../embeddings/oleObject57.bin"/></Relationships>
</file>

<file path=ppt/slideLayouts/_rels/slideLayout1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2.xml"/></Relationships>
</file>

<file path=ppt/slideLayouts/_rels/slideLayout1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2.xml"/></Relationships>
</file>

<file path=ppt/slideLayouts/_rels/slideLayout177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26.xml"/><Relationship Id="rId1" Type="http://schemas.openxmlformats.org/officeDocument/2006/relationships/vmlDrawing" Target="../drawings/vmlDrawing59.vml"/><Relationship Id="rId6" Type="http://schemas.openxmlformats.org/officeDocument/2006/relationships/image" Target="../media/image13.jpg"/><Relationship Id="rId5" Type="http://schemas.openxmlformats.org/officeDocument/2006/relationships/image" Target="../media/image15.emf"/><Relationship Id="rId4" Type="http://schemas.openxmlformats.org/officeDocument/2006/relationships/oleObject" Target="../embeddings/oleObject59.bin"/></Relationships>
</file>

<file path=ppt/slideLayouts/_rels/slideLayout177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27.xml"/><Relationship Id="rId1" Type="http://schemas.openxmlformats.org/officeDocument/2006/relationships/vmlDrawing" Target="../drawings/vmlDrawing60.vml"/><Relationship Id="rId5" Type="http://schemas.openxmlformats.org/officeDocument/2006/relationships/image" Target="../media/image16.emf"/><Relationship Id="rId4" Type="http://schemas.openxmlformats.org/officeDocument/2006/relationships/oleObject" Target="../embeddings/oleObject60.bin"/></Relationships>
</file>

<file path=ppt/slideLayouts/_rels/slideLayout178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28.xml"/><Relationship Id="rId1" Type="http://schemas.openxmlformats.org/officeDocument/2006/relationships/vmlDrawing" Target="../drawings/vmlDrawing61.vml"/><Relationship Id="rId6" Type="http://schemas.openxmlformats.org/officeDocument/2006/relationships/image" Target="../media/image17.jpg"/><Relationship Id="rId5" Type="http://schemas.openxmlformats.org/officeDocument/2006/relationships/image" Target="../media/image16.emf"/><Relationship Id="rId4" Type="http://schemas.openxmlformats.org/officeDocument/2006/relationships/oleObject" Target="../embeddings/oleObject61.bin"/></Relationships>
</file>

<file path=ppt/slideLayouts/_rels/slideLayout178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29.xml"/><Relationship Id="rId1" Type="http://schemas.openxmlformats.org/officeDocument/2006/relationships/vmlDrawing" Target="../drawings/vmlDrawing62.v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62.bin"/></Relationships>
</file>

<file path=ppt/slideLayouts/_rels/slideLayout178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30.xml"/><Relationship Id="rId1" Type="http://schemas.openxmlformats.org/officeDocument/2006/relationships/vmlDrawing" Target="../drawings/vmlDrawing63.vml"/><Relationship Id="rId5" Type="http://schemas.openxmlformats.org/officeDocument/2006/relationships/image" Target="../media/image20.emf"/><Relationship Id="rId4" Type="http://schemas.openxmlformats.org/officeDocument/2006/relationships/oleObject" Target="../embeddings/oleObject63.bin"/></Relationships>
</file>

<file path=ppt/slideLayouts/_rels/slideLayout1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78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31.xml"/><Relationship Id="rId1" Type="http://schemas.openxmlformats.org/officeDocument/2006/relationships/vmlDrawing" Target="../drawings/vmlDrawing64.vml"/><Relationship Id="rId5" Type="http://schemas.openxmlformats.org/officeDocument/2006/relationships/image" Target="../media/image20.emf"/><Relationship Id="rId4" Type="http://schemas.openxmlformats.org/officeDocument/2006/relationships/oleObject" Target="../embeddings/oleObject64.bin"/></Relationships>
</file>

<file path=ppt/slideLayouts/_rels/slideLayout178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32.xml"/><Relationship Id="rId1" Type="http://schemas.openxmlformats.org/officeDocument/2006/relationships/vmlDrawing" Target="../drawings/vmlDrawing65.vml"/><Relationship Id="rId5" Type="http://schemas.openxmlformats.org/officeDocument/2006/relationships/image" Target="../media/image9.emf"/><Relationship Id="rId4" Type="http://schemas.openxmlformats.org/officeDocument/2006/relationships/oleObject" Target="../embeddings/oleObject65.bin"/></Relationships>
</file>

<file path=ppt/slideLayouts/_rels/slideLayout178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3.xml"/><Relationship Id="rId2" Type="http://schemas.openxmlformats.org/officeDocument/2006/relationships/tags" Target="../tags/tag133.xml"/><Relationship Id="rId1" Type="http://schemas.openxmlformats.org/officeDocument/2006/relationships/vmlDrawing" Target="../drawings/vmlDrawing66.vml"/><Relationship Id="rId5" Type="http://schemas.openxmlformats.org/officeDocument/2006/relationships/image" Target="../media/image10.emf"/><Relationship Id="rId4" Type="http://schemas.openxmlformats.org/officeDocument/2006/relationships/oleObject" Target="../embeddings/oleObject66.bin"/></Relationships>
</file>

<file path=ppt/slideLayouts/_rels/slideLayout1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4.xml"/></Relationships>
</file>

<file path=ppt/slideLayouts/_rels/slideLayout1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4.xml"/></Relationships>
</file>

<file path=ppt/slideLayouts/_rels/slideLayout1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4.xml"/></Relationships>
</file>

<file path=ppt/slideLayouts/_rels/slideLayout1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4.xml"/></Relationships>
</file>

<file path=ppt/slideLayouts/_rels/slideLayout1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4.xml"/></Relationships>
</file>

<file path=ppt/slideLayouts/_rels/slideLayout1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5.xml"/></Relationships>
</file>

<file path=ppt/slideLayouts/_rels/slideLayout1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5.xml"/></Relationships>
</file>

<file path=ppt/slideLayouts/_rels/slideLayout1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5.xml"/></Relationships>
</file>

<file path=ppt/slideLayouts/_rels/slideLayout1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5.xml"/></Relationships>
</file>

<file path=ppt/slideLayouts/_rels/slideLayout1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5.xml"/></Relationships>
</file>

<file path=ppt/slideLayouts/_rels/slideLayout1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86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5.xml"/><Relationship Id="rId2" Type="http://schemas.openxmlformats.org/officeDocument/2006/relationships/tags" Target="../tags/tag134.xml"/><Relationship Id="rId1" Type="http://schemas.openxmlformats.org/officeDocument/2006/relationships/vmlDrawing" Target="../drawings/vmlDrawing67.vml"/><Relationship Id="rId5" Type="http://schemas.openxmlformats.org/officeDocument/2006/relationships/image" Target="../media/image16.emf"/><Relationship Id="rId4" Type="http://schemas.openxmlformats.org/officeDocument/2006/relationships/oleObject" Target="../embeddings/oleObject67.bin"/></Relationships>
</file>

<file path=ppt/slideLayouts/_rels/slideLayout18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5.xml"/></Relationships>
</file>

<file path=ppt/slideLayouts/_rels/slideLayout1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6.xml"/></Relationships>
</file>

<file path=ppt/slideLayouts/_rels/slideLayout1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6.xml"/></Relationships>
</file>

<file path=ppt/slideLayouts/_rels/slideLayout1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6.xml"/></Relationships>
</file>

<file path=ppt/slideLayouts/_rels/slideLayout1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7.xml"/></Relationships>
</file>

<file path=ppt/slideLayouts/_rels/slideLayout1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7.xml"/></Relationships>
</file>

<file path=ppt/slideLayouts/_rels/slideLayout19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7.xml"/></Relationships>
</file>

<file path=ppt/slideLayouts/_rels/slideLayout1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Master" Target="../slideMasters/slideMaster57.xml"/></Relationships>
</file>

<file path=ppt/slideLayouts/_rels/slideLayout1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9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Master" Target="../slideMasters/slideMaster57.xml"/></Relationships>
</file>

<file path=ppt/slideLayouts/_rels/slideLayout1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422094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1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013116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1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69744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620463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775324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112625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9434148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13885866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294855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09" tIns="215909" rIns="215909" bIns="4533165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33" indent="-26653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48" indent="-2665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896" indent="-26494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98678449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7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46" tIns="233853" rIns="251846" bIns="233853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16472638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1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936382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586823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401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0360175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722981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9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3650291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01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6028989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0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6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6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6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2450941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2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9308029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1851889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7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033460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562844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8386715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208960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2"/>
            <a:ext cx="2374283" cy="989532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510417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9" y="1628418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847944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9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941794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465645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5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5440448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7036146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228154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808609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79284571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9418708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017200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8543121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6" tIns="45706" rIns="91386" bIns="45706" rtlCol="0" anchor="ctr"/>
          <a:lstStyle/>
          <a:p>
            <a:pPr algn="ctr"/>
            <a:endParaRPr lang="en-GB" dirty="0"/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62" indent="-274469">
              <a:defRPr>
                <a:solidFill>
                  <a:schemeClr val="tx2"/>
                </a:solidFill>
              </a:defRPr>
            </a:lvl6pPr>
            <a:lvl7pPr marL="1611896" indent="-266533">
              <a:defRPr>
                <a:solidFill>
                  <a:schemeClr val="tx2"/>
                </a:solidFill>
              </a:defRPr>
            </a:lvl7pPr>
            <a:lvl8pPr marL="1876844" indent="-264947">
              <a:defRPr>
                <a:solidFill>
                  <a:schemeClr val="tx2"/>
                </a:solidFill>
              </a:defRPr>
            </a:lvl8pPr>
            <a:lvl9pPr marL="2151310" indent="-27446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65895260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6" y="1412952"/>
            <a:ext cx="4079775" cy="4679951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en-US" noProof="0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797" y="1412952"/>
            <a:ext cx="7488403" cy="4679951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733"/>
            </a:lvl3pPr>
            <a:lvl4pPr>
              <a:defRPr sz="1467"/>
            </a:lvl4pPr>
            <a:lvl5pPr>
              <a:defRPr sz="1467"/>
            </a:lvl5pPr>
            <a:lvl6pPr>
              <a:defRPr sz="1867"/>
            </a:lvl6pPr>
            <a:lvl7pPr>
              <a:defRPr sz="1867"/>
            </a:lvl7pPr>
            <a:lvl8pPr>
              <a:defRPr sz="1867"/>
            </a:lvl8pPr>
            <a:lvl9pPr>
              <a:defRPr sz="1867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Rectangle 25"/>
          <p:cNvSpPr>
            <a:spLocks noGrp="1" noChangeArrowheads="1"/>
          </p:cNvSpPr>
          <p:nvPr>
            <p:ph type="dt" sz="half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3F0740-121C-4679-B5EB-7A93FEE6C82F}" type="datetime1">
              <a:rPr lang="en-US"/>
              <a:pPr>
                <a:defRPr/>
              </a:pPr>
              <a:t>8/15/2018</a:t>
            </a:fld>
            <a:endParaRPr lang="en-US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13D23DD-91B9-48FD-BEBB-008FC504927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45048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2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40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00AC3CF-E3A6-43A5-B351-B7CD2DB1994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310923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E07B04-3AAE-4A47-968A-C2039D6FEA39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070104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4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06A669-0DF3-42AB-858E-F53B6C1E28A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40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7579502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1AEF71C-C908-4218-B9FD-B17933DAFA3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2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402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625059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7D9F733-EBF9-4D41-858A-D43B515CE4E4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2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402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061880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637A2C7-41ED-47DD-ADD9-F4726DAD215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41562"/>
            <a:ext cx="4127600" cy="1174883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215925" tIns="215925" rIns="215925" bIns="215925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2" y="351402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869947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97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2" y="1412897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F871D8-A03E-4605-917D-DA7A4481BB11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722755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97"/>
            <a:ext cx="5662084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831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9" y="1412897"/>
            <a:ext cx="5664199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9" y="1892831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AC9165-F36E-44F7-94DD-64ED965ED7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54454304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6" y="1892304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8D2A55-74D1-4F98-A0CE-DD4ACB2C7F8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6" y="1412876"/>
            <a:ext cx="11523133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19" y="6212421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9902058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85DD98F-BC53-4B8D-BCDA-ADB86D5CB49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92611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54" y="141289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9" y="141289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2CEE00-FE62-4F8D-99E9-F6604608678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127760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6"/>
            <a:ext cx="5662084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304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9" y="1412876"/>
            <a:ext cx="5664199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9" y="1892304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AF830B4-7A04-4965-85FD-F45FE4484E0E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19" y="6212421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4954864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2" y="1412897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9" y="141289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B7F2BD-E50F-46D7-B89A-D2E583BD6C3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765550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71" y="1412897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4" y="141289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5F8109-BA5E-4C66-ACFA-C65E99282859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553137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1" y="1412897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817" y="1412897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773E04-3D53-454C-A7EE-DB74EC09CA5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979258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47" y="1412897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4" y="1412897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7509B-BE14-4C90-8433-28845D82526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455936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2" y="1412897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96" y="1412897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6810B69-4B66-4FFC-A834-B9E4D3DC94A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692738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11" y="1412897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4" y="1412897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48293A-5809-425A-BEEE-9F88DBAAA6ED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04907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22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9" y="2492381"/>
            <a:ext cx="5659967" cy="3720043"/>
          </a:xfrm>
        </p:spPr>
        <p:txBody>
          <a:bodyPr/>
          <a:lstStyle>
            <a:lvl1pPr>
              <a:defRPr sz="2700"/>
            </a:lvl1pPr>
            <a:lvl2pPr>
              <a:defRPr sz="24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91"/>
            <a:ext cx="1439333" cy="215900"/>
          </a:xfrm>
        </p:spPr>
        <p:txBody>
          <a:bodyPr/>
          <a:lstStyle/>
          <a:p>
            <a:fld id="{B49D9720-F87C-40B3-A0ED-1ED201B85B1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91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3" y="6453191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601522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F32B1-ABC5-4303-8E9B-854B55356E1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1786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3FA17DC-4A1D-4F6B-994D-915235A3C35D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 | TL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397547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CAB73AA-85BF-413E-8D45-C6EA3BAC25E4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 | TL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267828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F1478EF-D9F5-48E0-868B-31D85BFB1F1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90835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1F363D5-B4D8-4570-B2BF-71FB230B9E8C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25810398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61412D-0225-4632-8C9B-4E1C87FD3B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8486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44B7-63D7-482D-9698-E7DAF2FBB3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524093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EAEF84C-C9DD-4E59-B9FB-1DEF29979E31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10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3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598927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286A3FF-7730-4F79-A790-A2969A134930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10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3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6872018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1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40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00AC3CF-E3A6-43A5-B351-B7CD2DB1994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913441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E07B04-3AAE-4A47-968A-C2039D6FEA39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569844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4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06A669-0DF3-42AB-858E-F53B6C1E28A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40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2708944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1AEF71C-C908-4218-B9FD-B17933DAFA3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1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790168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7D9F733-EBF9-4D41-858A-D43B515CE4E4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1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813296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637A2C7-41ED-47DD-ADD9-F4726DAD215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41562"/>
            <a:ext cx="4127600" cy="1174883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215931" tIns="215931" rIns="215931" bIns="215931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94387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95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2" y="1412895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F871D8-A03E-4605-917D-DA7A4481BB11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159204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96"/>
            <a:ext cx="5662084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831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7" y="1412896"/>
            <a:ext cx="5664199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7" y="1892831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AC9165-F36E-44F7-94DD-64ED965ED7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06357235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6" y="1892304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8D2A55-74D1-4F98-A0CE-DD4ACB2C7F8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6" y="1412876"/>
            <a:ext cx="11523133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18" y="6212421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8111438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85DD98F-BC53-4B8D-BCDA-ADB86D5CB49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124669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53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8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2CEE00-FE62-4F8D-99E9-F6604608678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671689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6"/>
            <a:ext cx="5662084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304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7" y="1412876"/>
            <a:ext cx="5664199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7" y="1892304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AF830B4-7A04-4965-85FD-F45FE4484E0E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18" y="6212421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1761680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1" y="141289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8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B7F2BD-E50F-46D7-B89A-D2E583BD6C3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071494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70" y="141289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3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5F8109-BA5E-4C66-ACFA-C65E99282859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095920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9" y="141289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816" y="1412895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773E04-3D53-454C-A7EE-DB74EC09CA5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992199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46" y="141289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3" y="1412895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7509B-BE14-4C90-8433-28845D82526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341596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1" y="1412895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96" y="141289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6810B69-4B66-4FFC-A834-B9E4D3DC94A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31030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11" y="1412895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3" y="141289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48293A-5809-425A-BEEE-9F88DBAAA6ED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798945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21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8" y="2492381"/>
            <a:ext cx="5659967" cy="3720043"/>
          </a:xfrm>
        </p:spPr>
        <p:txBody>
          <a:bodyPr/>
          <a:lstStyle>
            <a:lvl1pPr>
              <a:defRPr sz="2700"/>
            </a:lvl1pPr>
            <a:lvl2pPr>
              <a:defRPr sz="24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91"/>
            <a:ext cx="1439333" cy="215900"/>
          </a:xfrm>
        </p:spPr>
        <p:txBody>
          <a:bodyPr/>
          <a:lstStyle/>
          <a:p>
            <a:fld id="{B49D9720-F87C-40B3-A0ED-1ED201B85B1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91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3" y="6453191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69856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F32B1-ABC5-4303-8E9B-854B55356E1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013380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3FA17DC-4A1D-4F6B-994D-915235A3C35D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 | TL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380162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CAB73AA-85BF-413E-8D45-C6EA3BAC25E4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 | TL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41070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F1478EF-D9F5-48E0-868B-31D85BFB1F1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178941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1F363D5-B4D8-4570-B2BF-71FB230B9E8C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339498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61412D-0225-4632-8C9B-4E1C87FD3B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395113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44B7-63D7-482D-9698-E7DAF2FBB3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9125965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EAEF84C-C9DD-4E59-B9FB-1DEF29979E31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0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2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196875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286A3FF-7730-4F79-A790-A2969A134930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0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2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92622492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16"/>
          <p:cNvGrpSpPr>
            <a:grpSpLocks/>
          </p:cNvGrpSpPr>
          <p:nvPr/>
        </p:nvGrpSpPr>
        <p:grpSpPr bwMode="auto">
          <a:xfrm>
            <a:off x="10606620" y="333390"/>
            <a:ext cx="1058333" cy="401639"/>
            <a:chOff x="2539" y="1988"/>
            <a:chExt cx="682" cy="345"/>
          </a:xfrm>
        </p:grpSpPr>
        <p:sp>
          <p:nvSpPr>
            <p:cNvPr id="5" name="Rectangle 17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6" name="Freeform 18"/>
            <p:cNvSpPr>
              <a:spLocks/>
            </p:cNvSpPr>
            <p:nvPr userDrawn="1"/>
          </p:nvSpPr>
          <p:spPr bwMode="auto">
            <a:xfrm>
              <a:off x="2562" y="2097"/>
              <a:ext cx="121" cy="128"/>
            </a:xfrm>
            <a:custGeom>
              <a:avLst/>
              <a:gdLst>
                <a:gd name="T0" fmla="*/ 117 w 122"/>
                <a:gd name="T1" fmla="*/ 128 h 128"/>
                <a:gd name="T2" fmla="*/ 66 w 122"/>
                <a:gd name="T3" fmla="*/ 60 h 128"/>
                <a:gd name="T4" fmla="*/ 114 w 122"/>
                <a:gd name="T5" fmla="*/ 0 h 128"/>
                <a:gd name="T6" fmla="*/ 73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75 w 122"/>
                <a:gd name="T21" fmla="*/ 128 h 128"/>
                <a:gd name="T22" fmla="*/ 117 w 122"/>
                <a:gd name="T23" fmla="*/ 128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  <p:sp>
          <p:nvSpPr>
            <p:cNvPr id="7" name="Rectangle 19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8" name="Freeform 20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  <p:sp>
          <p:nvSpPr>
            <p:cNvPr id="9" name="Rectangle 21"/>
            <p:cNvSpPr>
              <a:spLocks noChangeArrowheads="1"/>
            </p:cNvSpPr>
            <p:nvPr userDrawn="1"/>
          </p:nvSpPr>
          <p:spPr bwMode="auto">
            <a:xfrm>
              <a:off x="2714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10" name="Freeform 22"/>
            <p:cNvSpPr>
              <a:spLocks noEditPoints="1"/>
            </p:cNvSpPr>
            <p:nvPr userDrawn="1"/>
          </p:nvSpPr>
          <p:spPr bwMode="auto">
            <a:xfrm>
              <a:off x="2725" y="2093"/>
              <a:ext cx="135" cy="134"/>
            </a:xfrm>
            <a:custGeom>
              <a:avLst/>
              <a:gdLst>
                <a:gd name="T0" fmla="*/ 96 w 136"/>
                <a:gd name="T1" fmla="*/ 71 h 134"/>
                <a:gd name="T2" fmla="*/ 95 w 136"/>
                <a:gd name="T3" fmla="*/ 78 h 134"/>
                <a:gd name="T4" fmla="*/ 92 w 136"/>
                <a:gd name="T5" fmla="*/ 85 h 134"/>
                <a:gd name="T6" fmla="*/ 89 w 136"/>
                <a:gd name="T7" fmla="*/ 91 h 134"/>
                <a:gd name="T8" fmla="*/ 82 w 136"/>
                <a:gd name="T9" fmla="*/ 98 h 134"/>
                <a:gd name="T10" fmla="*/ 70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0 w 136"/>
                <a:gd name="T39" fmla="*/ 31 h 134"/>
                <a:gd name="T40" fmla="*/ 76 w 136"/>
                <a:gd name="T41" fmla="*/ 33 h 134"/>
                <a:gd name="T42" fmla="*/ 82 w 136"/>
                <a:gd name="T43" fmla="*/ 36 h 134"/>
                <a:gd name="T44" fmla="*/ 87 w 136"/>
                <a:gd name="T45" fmla="*/ 40 h 134"/>
                <a:gd name="T46" fmla="*/ 91 w 136"/>
                <a:gd name="T47" fmla="*/ 46 h 134"/>
                <a:gd name="T48" fmla="*/ 94 w 136"/>
                <a:gd name="T49" fmla="*/ 52 h 134"/>
                <a:gd name="T50" fmla="*/ 96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77 w 136"/>
                <a:gd name="T87" fmla="*/ 133 h 134"/>
                <a:gd name="T88" fmla="*/ 90 w 136"/>
                <a:gd name="T89" fmla="*/ 129 h 134"/>
                <a:gd name="T90" fmla="*/ 101 w 136"/>
                <a:gd name="T91" fmla="*/ 123 h 134"/>
                <a:gd name="T92" fmla="*/ 111 w 136"/>
                <a:gd name="T93" fmla="*/ 115 h 134"/>
                <a:gd name="T94" fmla="*/ 120 w 136"/>
                <a:gd name="T95" fmla="*/ 106 h 134"/>
                <a:gd name="T96" fmla="*/ 126 w 136"/>
                <a:gd name="T97" fmla="*/ 94 h 134"/>
                <a:gd name="T98" fmla="*/ 130 w 136"/>
                <a:gd name="T99" fmla="*/ 81 h 134"/>
                <a:gd name="T100" fmla="*/ 131 w 136"/>
                <a:gd name="T101" fmla="*/ 67 h 134"/>
                <a:gd name="T102" fmla="*/ 130 w 136"/>
                <a:gd name="T103" fmla="*/ 53 h 134"/>
                <a:gd name="T104" fmla="*/ 126 w 136"/>
                <a:gd name="T105" fmla="*/ 40 h 134"/>
                <a:gd name="T106" fmla="*/ 120 w 136"/>
                <a:gd name="T107" fmla="*/ 28 h 134"/>
                <a:gd name="T108" fmla="*/ 111 w 136"/>
                <a:gd name="T109" fmla="*/ 19 h 134"/>
                <a:gd name="T110" fmla="*/ 101 w 136"/>
                <a:gd name="T111" fmla="*/ 11 h 134"/>
                <a:gd name="T112" fmla="*/ 90 w 136"/>
                <a:gd name="T113" fmla="*/ 5 h 134"/>
                <a:gd name="T114" fmla="*/ 77 w 136"/>
                <a:gd name="T115" fmla="*/ 1 h 134"/>
                <a:gd name="T116" fmla="*/ 68 w 136"/>
                <a:gd name="T117" fmla="*/ 0 h 1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  <p:sp>
          <p:nvSpPr>
            <p:cNvPr id="11" name="Rectangle 23"/>
            <p:cNvSpPr>
              <a:spLocks noChangeArrowheads="1"/>
            </p:cNvSpPr>
            <p:nvPr userDrawn="1"/>
          </p:nvSpPr>
          <p:spPr bwMode="auto">
            <a:xfrm>
              <a:off x="3061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12" name="Freeform 24"/>
            <p:cNvSpPr>
              <a:spLocks/>
            </p:cNvSpPr>
            <p:nvPr userDrawn="1"/>
          </p:nvSpPr>
          <p:spPr bwMode="auto">
            <a:xfrm>
              <a:off x="3091" y="2097"/>
              <a:ext cx="100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6 w 99"/>
                <a:gd name="T5" fmla="*/ 77 h 128"/>
                <a:gd name="T6" fmla="*/ 96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104 w 99"/>
                <a:gd name="T13" fmla="*/ 28 h 128"/>
                <a:gd name="T14" fmla="*/ 104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104 w 99"/>
                <a:gd name="T21" fmla="*/ 128 h 128"/>
                <a:gd name="T22" fmla="*/ 104 w 99"/>
                <a:gd name="T23" fmla="*/ 99 h 128"/>
                <a:gd name="T24" fmla="*/ 35 w 99"/>
                <a:gd name="T25" fmla="*/ 99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</p:grp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3429004"/>
            <a:ext cx="11328400" cy="2016125"/>
          </a:xfrm>
        </p:spPr>
        <p:txBody>
          <a:bodyPr anchor="b"/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31800" y="5589609"/>
            <a:ext cx="11328400" cy="719137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900"/>
            </a:lvl1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287491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704FFC3-2F69-42B4-A9FF-2BC2CE942900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24353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5"/>
            <a:ext cx="103632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59" indent="0">
              <a:buNone/>
              <a:defRPr sz="1900"/>
            </a:lvl2pPr>
            <a:lvl3pPr marL="914128" indent="0">
              <a:buNone/>
              <a:defRPr sz="1600"/>
            </a:lvl3pPr>
            <a:lvl4pPr marL="1371192" indent="0">
              <a:buNone/>
              <a:defRPr sz="1500"/>
            </a:lvl4pPr>
            <a:lvl5pPr marL="1828256" indent="0">
              <a:buNone/>
              <a:defRPr sz="1500"/>
            </a:lvl5pPr>
            <a:lvl6pPr marL="2285326" indent="0">
              <a:buNone/>
              <a:defRPr sz="1500"/>
            </a:lvl6pPr>
            <a:lvl7pPr marL="2742382" indent="0">
              <a:buNone/>
              <a:defRPr sz="1500"/>
            </a:lvl7pPr>
            <a:lvl8pPr marL="3199440" indent="0">
              <a:buNone/>
              <a:defRPr sz="1500"/>
            </a:lvl8pPr>
            <a:lvl9pPr marL="3656499" indent="0">
              <a:buNone/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D0437C7-861B-414B-9A9A-F7CDC9A9E75C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0414019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412890"/>
            <a:ext cx="5562600" cy="4679951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12890"/>
            <a:ext cx="5562600" cy="4679951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7DEA85-F7CC-4F1B-BB66-18FB4C1E8482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407535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6376D2B-6D7A-4093-8A3E-AF5F786B1667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7193609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8ACBD3F-4EAC-4440-8FBB-5484A246E844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739763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6F84254-BB50-4BED-AADF-B0297FBFA266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9771212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3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7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3" y="1435104"/>
            <a:ext cx="4011084" cy="4691063"/>
          </a:xfrm>
        </p:spPr>
        <p:txBody>
          <a:bodyPr/>
          <a:lstStyle>
            <a:lvl1pPr marL="0" indent="0">
              <a:buNone/>
              <a:defRPr sz="1500"/>
            </a:lvl1pPr>
            <a:lvl2pPr marL="457059" indent="0">
              <a:buNone/>
              <a:defRPr sz="1200"/>
            </a:lvl2pPr>
            <a:lvl3pPr marL="914128" indent="0">
              <a:buNone/>
              <a:defRPr sz="1100"/>
            </a:lvl3pPr>
            <a:lvl4pPr marL="1371192" indent="0">
              <a:buNone/>
              <a:defRPr sz="900"/>
            </a:lvl4pPr>
            <a:lvl5pPr marL="1828256" indent="0">
              <a:buNone/>
              <a:defRPr sz="900"/>
            </a:lvl5pPr>
            <a:lvl6pPr marL="2285326" indent="0">
              <a:buNone/>
              <a:defRPr sz="900"/>
            </a:lvl6pPr>
            <a:lvl7pPr marL="2742382" indent="0">
              <a:buNone/>
              <a:defRPr sz="900"/>
            </a:lvl7pPr>
            <a:lvl8pPr marL="3199440" indent="0">
              <a:buNone/>
              <a:defRPr sz="900"/>
            </a:lvl8pPr>
            <a:lvl9pPr marL="365649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E70BA5B-BF45-4910-935A-03C48EC432C6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6907217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1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59" indent="0">
              <a:buNone/>
              <a:defRPr sz="2800"/>
            </a:lvl2pPr>
            <a:lvl3pPr marL="914128" indent="0">
              <a:buNone/>
              <a:defRPr sz="2400"/>
            </a:lvl3pPr>
            <a:lvl4pPr marL="1371192" indent="0">
              <a:buNone/>
              <a:defRPr sz="2000"/>
            </a:lvl4pPr>
            <a:lvl5pPr marL="1828256" indent="0">
              <a:buNone/>
              <a:defRPr sz="2000"/>
            </a:lvl5pPr>
            <a:lvl6pPr marL="2285326" indent="0">
              <a:buNone/>
              <a:defRPr sz="2000"/>
            </a:lvl6pPr>
            <a:lvl7pPr marL="2742382" indent="0">
              <a:buNone/>
              <a:defRPr sz="2000"/>
            </a:lvl7pPr>
            <a:lvl8pPr marL="3199440" indent="0">
              <a:buNone/>
              <a:defRPr sz="2000"/>
            </a:lvl8pPr>
            <a:lvl9pPr marL="3656499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53"/>
            <a:ext cx="7315200" cy="804863"/>
          </a:xfrm>
        </p:spPr>
        <p:txBody>
          <a:bodyPr/>
          <a:lstStyle>
            <a:lvl1pPr marL="0" indent="0">
              <a:buNone/>
              <a:defRPr sz="1500"/>
            </a:lvl1pPr>
            <a:lvl2pPr marL="457059" indent="0">
              <a:buNone/>
              <a:defRPr sz="1200"/>
            </a:lvl2pPr>
            <a:lvl3pPr marL="914128" indent="0">
              <a:buNone/>
              <a:defRPr sz="1100"/>
            </a:lvl3pPr>
            <a:lvl4pPr marL="1371192" indent="0">
              <a:buNone/>
              <a:defRPr sz="900"/>
            </a:lvl4pPr>
            <a:lvl5pPr marL="1828256" indent="0">
              <a:buNone/>
              <a:defRPr sz="900"/>
            </a:lvl5pPr>
            <a:lvl6pPr marL="2285326" indent="0">
              <a:buNone/>
              <a:defRPr sz="900"/>
            </a:lvl6pPr>
            <a:lvl7pPr marL="2742382" indent="0">
              <a:buNone/>
              <a:defRPr sz="900"/>
            </a:lvl7pPr>
            <a:lvl8pPr marL="3199440" indent="0">
              <a:buNone/>
              <a:defRPr sz="900"/>
            </a:lvl8pPr>
            <a:lvl9pPr marL="365649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17D8EA4-12F0-4C9A-A025-96FF86027209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9262300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D2006C7-9156-4557-B437-E98FBB8E8B68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565796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928103" y="188913"/>
            <a:ext cx="2832100" cy="5903912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31803" y="188913"/>
            <a:ext cx="8293100" cy="590391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36D018-D921-465E-B88B-EAB35285F9A5}" type="slidenum">
              <a:rPr lang="fi-FI" altLang="en-US">
                <a:solidFill>
                  <a:srgbClr val="191919"/>
                </a:solidFill>
              </a:rPr>
              <a:pPr/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0084812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CA34822-5442-4668-A1C5-2955F4181F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7196816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9CFFB36-0066-498A-8DB8-7A57AAE2CF5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37943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DC5EE6-BA36-423F-9766-72EE2C7C6D0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3078766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831F3-43BF-470E-97B9-9B4092BAC7F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68611046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60DB3B-F7CF-4877-A8B2-7812E2893A8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327336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AA6057D-E7DE-4AD4-A7B7-6092094FE84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63403287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2F13C1E-B2D6-4E0E-BAB6-829AB4ED288F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0318998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5599B1-62A8-40AA-938B-3FD68833450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81103565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F61DC7-F310-4C6B-91C6-1C43585019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7473241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42FA5F-F11B-4284-A658-B489E187743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6420073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73"/>
            <a:ext cx="5039001" cy="460708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C4E3E0-0515-48EB-B045-D23E7F6612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635869031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C9983D-0F3E-48E8-9A30-DBD2F08D766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24275983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0FE6E78-F652-43A8-A6B1-3D9035A7E1F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400"/>
            <a:ext cx="5039001" cy="460744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4284954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375DBD8-F6BC-46F2-A249-596DA320C13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675830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47EB1E1-36FC-4E74-B36D-DD9FA889592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823087769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3CD91957-9E3B-4694-A0A9-EBBEE064F2D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063681468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9D28DE4-1B12-4BB9-ADB4-9B787E19B70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4214486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3A5262F-9104-499C-AF25-4AF2A8B3A12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8075922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004D190-FAA9-441D-B7C1-481227350CF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975209188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890FF23-9B95-4C3D-B21B-5E8A7560FA7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810972157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ED80F-7363-4B70-A2D5-CE0CD0DB5B5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66768124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CFE04C-8F2D-427C-8A6C-07BA55A1C6F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41931071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4E74CD-927B-4ACC-8EBE-9ED8BB41A6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499009959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E30032-1BDA-49E8-97A4-22B2FEFA3F9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68170385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84ADFB-1FC9-4482-8499-1FB487BE328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409420766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F525627-7F67-42FA-A0E1-5CE314AA8CC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668392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198E8D3-CA2C-4323-98AE-83547F36D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48738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40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E1A18AC-5921-49AC-9DF3-954B9975B51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1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3135328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C484C-3A11-42B8-A496-0B1F69538CC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9083968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428B48-FD10-4B23-90E7-ED037776E47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0520833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A2240A-99D0-4C7D-A5A4-470CA152393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507061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D5FA8E8-75B5-4323-91D3-776FD351151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9516572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0559E59-71BA-408C-ACEE-A75609EE75D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232820401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A484B6-12E0-4010-AFD4-80BAE0519FD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0459998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3B5CD36-8B89-4620-9E60-3F8B2CC054A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67409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92078159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8673523-1A4F-43E8-B353-83E2CE7CC91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115309099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C3B91A-9D19-49C6-B7E4-4281C57B055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US" sz="19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8141433" y="404664"/>
            <a:ext cx="3642599" cy="504000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00293642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7279D2A-C31A-4E18-9E74-1C9D4351776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noFill/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12027236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A26FD01-1596-494B-97EB-777DCAA91E13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/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98990292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whole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42927CF-7D71-4FBC-AECC-F2A84EE841C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0065313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C3692C8-7709-408E-9104-8F234717FC4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/>
          </a:solidFill>
        </p:spPr>
        <p:txBody>
          <a:bodyPr lIns="413756" tIns="395761" rIns="395761" bIns="3131064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3789365"/>
            <a:ext cx="5254845" cy="2446483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1591882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2B9DBB8-2F76-44A8-B565-931C3098F33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267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3791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629" tIns="215629" rIns="215629" bIns="4527384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052897" y="249312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189" indent="-266189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8728" indent="-272537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4917" indent="-266189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69532" indent="-264612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87875977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5597E22-7D81-4BF0-8247-5A037FB29AD5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fi-FI" noProof="0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240833673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81"/>
            <a:ext cx="5564717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45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412881"/>
            <a:ext cx="5566833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1773245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>
          <a:xfrm>
            <a:off x="912284" y="6453191"/>
            <a:ext cx="1439333" cy="215900"/>
          </a:xfrm>
          <a:prstGeom prst="rect">
            <a:avLst/>
          </a:prstGeom>
        </p:spPr>
        <p:txBody>
          <a:bodyPr/>
          <a:lstStyle/>
          <a:p>
            <a:fld id="{6A5A5C5E-509F-46BB-AEEC-7344F827E8E7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>
          <a:xfrm>
            <a:off x="2351637" y="6453191"/>
            <a:ext cx="9408583" cy="215900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0124755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1875567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3638161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05930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58824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163843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82658997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2020353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8735370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854877898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24955112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9470793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67683001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58610484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06703345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73232723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35568348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22175899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36795439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1180100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13300022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95316011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9061558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0653493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946616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9505293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8121853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139300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344478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8018610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0139844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980703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491559986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5299386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213360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179030060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sz="19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078932882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CA34822-5442-4668-A1C5-2955F4181F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5736872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9CFFB36-0066-498A-8DB8-7A57AAE2CF5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06654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DC5EE6-BA36-423F-9766-72EE2C7C6D0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8279350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831F3-43BF-470E-97B9-9B4092BAC7F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41527092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60DB3B-F7CF-4877-A8B2-7812E2893A8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2865673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AA6057D-E7DE-4AD4-A7B7-6092094FE84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6652057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2F13C1E-B2D6-4E0E-BAB6-829AB4ED288F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91138463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5599B1-62A8-40AA-938B-3FD68833450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169958039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F61DC7-F310-4C6B-91C6-1C43585019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29977664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42FA5F-F11B-4284-A658-B489E187743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82836425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73"/>
            <a:ext cx="5039001" cy="460708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C4E3E0-0515-48EB-B045-D23E7F6612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355632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C9983D-0F3E-48E8-9A30-DBD2F08D766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902056562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0FE6E78-F652-43A8-A6B1-3D9035A7E1F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400"/>
            <a:ext cx="5039001" cy="460744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51623111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375DBD8-F6BC-46F2-A249-596DA320C13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5454714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47EB1E1-36FC-4E74-B36D-DD9FA889592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665750372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3CD91957-9E3B-4694-A0A9-EBBEE064F2D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31780437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9D28DE4-1B12-4BB9-ADB4-9B787E19B70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551773089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3A5262F-9104-499C-AF25-4AF2A8B3A12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291547858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004D190-FAA9-441D-B7C1-481227350CF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420636531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890FF23-9B95-4C3D-B21B-5E8A7560FA7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964023597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ED80F-7363-4B70-A2D5-CE0CD0DB5B5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760767181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CFE04C-8F2D-427C-8A6C-07BA55A1C6F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967535857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4E74CD-927B-4ACC-8EBE-9ED8BB41A6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269226040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E30032-1BDA-49E8-97A4-22B2FEFA3F9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734560401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84ADFB-1FC9-4482-8499-1FB487BE328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053225987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F525627-7F67-42FA-A0E1-5CE314AA8CC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7569354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198E8D3-CA2C-4323-98AE-83547F36D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5410901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40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E1A18AC-5921-49AC-9DF3-954B9975B51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1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81196936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C484C-3A11-42B8-A496-0B1F69538CC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3882205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428B48-FD10-4B23-90E7-ED037776E47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0711322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A2240A-99D0-4C7D-A5A4-470CA152393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48361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D5FA8E8-75B5-4323-91D3-776FD351151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342795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0559E59-71BA-408C-ACEE-A75609EE75D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5033742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A484B6-12E0-4010-AFD4-80BAE0519FD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8481723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3B5CD36-8B89-4620-9E60-3F8B2CC054A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67409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16361462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8673523-1A4F-43E8-B353-83E2CE7CC91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136137610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C3B91A-9D19-49C6-B7E4-4281C57B055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US" sz="19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8141433" y="404664"/>
            <a:ext cx="3642599" cy="504000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3999620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7279D2A-C31A-4E18-9E74-1C9D4351776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noFill/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00698863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A26FD01-1596-494B-97EB-777DCAA91E13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/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63636828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whole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42927CF-7D71-4FBC-AECC-F2A84EE841C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7472670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C3692C8-7709-408E-9104-8F234717FC4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/>
          </a:solidFill>
        </p:spPr>
        <p:txBody>
          <a:bodyPr lIns="413756" tIns="395761" rIns="395761" bIns="3131064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3789365"/>
            <a:ext cx="5254845" cy="2446483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71347895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2B9DBB8-2F76-44A8-B565-931C3098F33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267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3791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629" tIns="215629" rIns="215629" bIns="4527384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052897" y="249312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189" indent="-266189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8728" indent="-272537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4917" indent="-266189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69532" indent="-264612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8648395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5597E22-7D81-4BF0-8247-5A037FB29AD5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fi-FI" noProof="0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021208957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81"/>
            <a:ext cx="5564717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45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412881"/>
            <a:ext cx="5566833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1773245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>
          <a:xfrm>
            <a:off x="912284" y="6453191"/>
            <a:ext cx="1439333" cy="215900"/>
          </a:xfrm>
          <a:prstGeom prst="rect">
            <a:avLst/>
          </a:prstGeom>
        </p:spPr>
        <p:txBody>
          <a:bodyPr/>
          <a:lstStyle/>
          <a:p>
            <a:fld id="{6A5A5C5E-509F-46BB-AEEC-7344F827E8E7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>
          <a:xfrm>
            <a:off x="2351637" y="6453191"/>
            <a:ext cx="9408583" cy="215900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5866168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6287609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228567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12962120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9498621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2488099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1487463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01252140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78587430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25845170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32661575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12307924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4425172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31816700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78808242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77146333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37105341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63630540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090102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59510451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04168371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81532564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7847971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6189480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8613478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57725017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8574852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6231268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516317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99379420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9017849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9373721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73338085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1021115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sz="19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79134084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22648824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sz="19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955278442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2216181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1311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42533571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90078779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3272118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31403480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3687460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96854265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071539119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326299110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2262809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72515373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07418472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10230463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63457271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2065878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60960334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27863492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65360820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31042863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3643995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08372022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61636579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36015337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4366489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793329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3863349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3547643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13043945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0715298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5954260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333225306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897466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sz="19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63467823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32120340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sz="19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163742281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422094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1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50900679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1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35766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35357362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08796488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0768250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27893581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247449484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660509396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09" tIns="215909" rIns="215909" bIns="4533165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33" indent="-26653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48" indent="-2665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896" indent="-26494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506686297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7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46" tIns="233853" rIns="251846" bIns="233853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9381045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1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5186670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3823336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401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33731839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42640412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9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9279650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01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19560213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0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6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6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6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22892613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2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43437530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32758902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7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24731312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8093626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3918795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4176979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2"/>
            <a:ext cx="2374283" cy="989532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42392291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9" y="1628418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41448746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9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0105590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5765732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5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3082394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142239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5006939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347013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766210025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8495964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7934767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888109089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6" tIns="45706" rIns="91386" bIns="45706" rtlCol="0" anchor="ctr"/>
          <a:lstStyle/>
          <a:p>
            <a:pPr algn="ctr"/>
            <a:endParaRPr lang="en-GB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62" indent="-274469">
              <a:defRPr>
                <a:solidFill>
                  <a:schemeClr val="tx2"/>
                </a:solidFill>
              </a:defRPr>
            </a:lvl6pPr>
            <a:lvl7pPr marL="1611896" indent="-266533">
              <a:defRPr>
                <a:solidFill>
                  <a:schemeClr val="tx2"/>
                </a:solidFill>
              </a:defRPr>
            </a:lvl7pPr>
            <a:lvl8pPr marL="1876844" indent="-264947">
              <a:defRPr>
                <a:solidFill>
                  <a:schemeClr val="tx2"/>
                </a:solidFill>
              </a:defRPr>
            </a:lvl8pPr>
            <a:lvl9pPr marL="2151310" indent="-27446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736791476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>
          <a:xfrm>
            <a:off x="696913" y="6454215"/>
            <a:ext cx="2087563" cy="14402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DC0A43A8-0CD6-4C6F-BA9F-A6C7977E1054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>
          <a:xfrm>
            <a:off x="9410703" y="6454232"/>
            <a:ext cx="2374900" cy="144021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>
          <a:xfrm>
            <a:off x="409577" y="6453203"/>
            <a:ext cx="287339" cy="145047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7418896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5"/>
            <a:ext cx="9984317" cy="503236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81"/>
            <a:ext cx="5564717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45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412881"/>
            <a:ext cx="5566833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1773245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692156"/>
            <a:ext cx="99843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00" y="6092833"/>
            <a:ext cx="5664200" cy="360363"/>
          </a:xfrm>
        </p:spPr>
        <p:txBody>
          <a:bodyPr anchor="b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10"/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5275E12-A18D-4B0A-9A90-63178E7AA715}" type="datetime1">
              <a:rPr lang="en-US" altLang="en-US">
                <a:solidFill>
                  <a:srgbClr val="0071B9"/>
                </a:solidFill>
              </a:rPr>
              <a:pPr>
                <a:defRPr/>
              </a:pPr>
              <a:t>8/15/2018</a:t>
            </a:fld>
            <a:endParaRPr lang="en-US" altLang="en-US">
              <a:solidFill>
                <a:srgbClr val="0071B9"/>
              </a:solidFill>
            </a:endParaRPr>
          </a:p>
        </p:txBody>
      </p:sp>
      <p:sp>
        <p:nvSpPr>
          <p:cNvPr id="11" name="Footer Placeholder 11"/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>
              <a:defRPr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r>
              <a:rPr lang="en-US">
                <a:solidFill>
                  <a:srgbClr val="0071B9"/>
                </a:solidFill>
              </a:rPr>
              <a:t>Confidential  |  © KONE Corporation  |  Leadership &amp; Talent Review Guidelines 2017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2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F53D11-68AC-407D-B96F-872C1F115E48}" type="slidenum">
              <a:rPr lang="en-US" altLang="en-US">
                <a:solidFill>
                  <a:srgbClr val="0071B9"/>
                </a:solidFill>
              </a:rPr>
              <a:pPr>
                <a:defRPr/>
              </a:pPr>
              <a:t>‹#›</a:t>
            </a:fld>
            <a:endParaRPr lang="en-US" alt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9654333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xt / Illustration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 hasCustomPrompt="1"/>
          </p:nvPr>
        </p:nvSpPr>
        <p:spPr>
          <a:xfrm>
            <a:off x="1225629" y="260669"/>
            <a:ext cx="8281563" cy="1007841"/>
          </a:xfrm>
        </p:spPr>
        <p:txBody>
          <a:bodyPr/>
          <a:lstStyle>
            <a:lvl1pPr>
              <a:defRPr baseline="0"/>
            </a:lvl1pPr>
          </a:lstStyle>
          <a:p>
            <a:r>
              <a:rPr lang="fi-FI" dirty="0"/>
              <a:t>[Page title]</a:t>
            </a:r>
            <a:endParaRPr lang="en-US" dirty="0"/>
          </a:p>
        </p:txBody>
      </p:sp>
      <p:sp>
        <p:nvSpPr>
          <p:cNvPr id="9" name="Content Placeholder 2"/>
          <p:cNvSpPr>
            <a:spLocks noGrp="1"/>
          </p:cNvSpPr>
          <p:nvPr>
            <p:ph idx="1" hasCustomPrompt="1"/>
          </p:nvPr>
        </p:nvSpPr>
        <p:spPr>
          <a:xfrm>
            <a:off x="1225627" y="1340492"/>
            <a:ext cx="10585276" cy="4968567"/>
          </a:xfrm>
        </p:spPr>
        <p:txBody>
          <a:bodyPr/>
          <a:lstStyle>
            <a:lvl1pPr>
              <a:defRPr sz="2000" baseline="0"/>
            </a:lvl1pPr>
          </a:lstStyle>
          <a:p>
            <a:pPr lvl="0"/>
            <a:r>
              <a:rPr lang="fi-FI" dirty="0"/>
              <a:t>[Key points in bullets – supported by detailed info/narration on notes page]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35033040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CA34822-5442-4668-A1C5-2955F4181F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0939559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9CFFB36-0066-498A-8DB8-7A57AAE2CF5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362901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DC5EE6-BA36-423F-9766-72EE2C7C6D0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92907867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831F3-43BF-470E-97B9-9B4092BAC7F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500367988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60DB3B-F7CF-4877-A8B2-7812E2893A8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1151848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AA6057D-E7DE-4AD4-A7B7-6092094FE84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08695159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2F13C1E-B2D6-4E0E-BAB6-829AB4ED288F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21549190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5599B1-62A8-40AA-938B-3FD68833450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52635570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F61DC7-F310-4C6B-91C6-1C43585019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543360049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42FA5F-F11B-4284-A658-B489E187743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59802969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73"/>
            <a:ext cx="5039001" cy="460708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C4E3E0-0515-48EB-B045-D23E7F6612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68449499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C9983D-0F3E-48E8-9A30-DBD2F08D766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055565420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0FE6E78-F652-43A8-A6B1-3D9035A7E1F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400"/>
            <a:ext cx="5039001" cy="460744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21430530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375DBD8-F6BC-46F2-A249-596DA320C13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17215452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47EB1E1-36FC-4E74-B36D-DD9FA889592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060176734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3CD91957-9E3B-4694-A0A9-EBBEE064F2D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552995874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9D28DE4-1B12-4BB9-ADB4-9B787E19B70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29399244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3A5262F-9104-499C-AF25-4AF2A8B3A12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936252959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004D190-FAA9-441D-B7C1-481227350CF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817398378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890FF23-9B95-4C3D-B21B-5E8A7560FA7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361670206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ED80F-7363-4B70-A2D5-CE0CD0DB5B5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051621763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CFE04C-8F2D-427C-8A6C-07BA55A1C6F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625611628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4E74CD-927B-4ACC-8EBE-9ED8BB41A6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841418332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E30032-1BDA-49E8-97A4-22B2FEFA3F9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834612955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84ADFB-1FC9-4482-8499-1FB487BE328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958118960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F525627-7F67-42FA-A0E1-5CE314AA8CC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7811020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198E8D3-CA2C-4323-98AE-83547F36D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4399361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40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E1A18AC-5921-49AC-9DF3-954B9975B51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1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64915833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C484C-3A11-42B8-A496-0B1F69538CC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5095852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428B48-FD10-4B23-90E7-ED037776E47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1396797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A2240A-99D0-4C7D-A5A4-470CA152393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3258950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D5FA8E8-75B5-4323-91D3-776FD351151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3560899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0559E59-71BA-408C-ACEE-A75609EE75D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37556921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A484B6-12E0-4010-AFD4-80BAE0519FD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7588669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3B5CD36-8B89-4620-9E60-3F8B2CC054A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67409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15925888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8673523-1A4F-43E8-B353-83E2CE7CC91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834130586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C3B91A-9D19-49C6-B7E4-4281C57B055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US" sz="19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8141433" y="404664"/>
            <a:ext cx="3642599" cy="504000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63839834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7279D2A-C31A-4E18-9E74-1C9D4351776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noFill/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16503478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A26FD01-1596-494B-97EB-777DCAA91E13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/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48047494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whole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42927CF-7D71-4FBC-AECC-F2A84EE841C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9944531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C3692C8-7709-408E-9104-8F234717FC4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/>
          </a:solidFill>
        </p:spPr>
        <p:txBody>
          <a:bodyPr lIns="413756" tIns="395761" rIns="395761" bIns="3131064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3789365"/>
            <a:ext cx="5254845" cy="2446483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70468263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2B9DBB8-2F76-44A8-B565-931C3098F33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267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3791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629" tIns="215629" rIns="215629" bIns="4527384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052897" y="249312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189" indent="-266189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8728" indent="-272537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4917" indent="-266189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69532" indent="-264612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05653988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5597E22-7D81-4BF0-8247-5A037FB29AD5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fi-FI" noProof="0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12034717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81"/>
            <a:ext cx="5564717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45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412881"/>
            <a:ext cx="5566833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1773245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>
          <a:xfrm>
            <a:off x="912284" y="6453191"/>
            <a:ext cx="1439333" cy="215900"/>
          </a:xfrm>
          <a:prstGeom prst="rect">
            <a:avLst/>
          </a:prstGeom>
        </p:spPr>
        <p:txBody>
          <a:bodyPr/>
          <a:lstStyle/>
          <a:p>
            <a:fld id="{6A5A5C5E-509F-46BB-AEEC-7344F827E8E7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>
          <a:xfrm>
            <a:off x="2351637" y="6453191"/>
            <a:ext cx="9408583" cy="215900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8903671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1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0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CA34822-5442-4668-A1C5-2955F4181F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176163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9CFFB36-0066-498A-8DB8-7A57AAE2CF5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404080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DC5EE6-BA36-423F-9766-72EE2C7C6D0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43505053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831F3-43BF-470E-97B9-9B4092BAC7F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41585919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1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0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60DB3B-F7CF-4877-A8B2-7812E2893A8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3486393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AA6057D-E7DE-4AD4-A7B7-6092094FE84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1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0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249688166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2F13C1E-B2D6-4E0E-BAB6-829AB4ED288F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0" y="5588304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461401031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5599B1-62A8-40AA-938B-3FD688334506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0" y="5588304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40533815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F61DC7-F310-4C6B-91C6-1C43585019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11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024938419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42FA5F-F11B-4284-A658-B489E187743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8" y="1268128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90768095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3" y="1628773"/>
            <a:ext cx="5039001" cy="460708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C4E3E0-0515-48EB-B045-D23E7F6612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758948677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C9983D-0F3E-48E8-9A30-DBD2F08D766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3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178804903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0FE6E78-F652-43A8-A6B1-3D9035A7E1F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9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3" y="1628400"/>
            <a:ext cx="5039001" cy="460744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10353854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375DBD8-F6BC-46F2-A249-596DA320C13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5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3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20104363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47EB1E1-36FC-4E74-B36D-DD9FA889592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90" y="5084856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0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90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597601005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3CD91957-9E3B-4694-A0A9-EBBEE064F2D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6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02" y="5084856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4274782127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9D28DE4-1B12-4BB9-ADB4-9B787E19B70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1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7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7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6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7" y="5084856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6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738380244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3A5262F-9104-499C-AF25-4AF2A8B3A12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1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3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420926500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004D190-FAA9-441D-B7C1-481227350CF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0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670103800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890FF23-9B95-4C3D-B21B-5E8A7560FA7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8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711249046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ED80F-7363-4B70-A2D5-CE0CD0DB5B5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186360177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CFE04C-8F2D-427C-8A6C-07BA55A1C6F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21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428353649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4E74CD-927B-4ACC-8EBE-9ED8BB41A65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70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097619506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E30032-1BDA-49E8-97A4-22B2FEFA3F9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8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359092901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84ADFB-1FC9-4482-8499-1FB487BE328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90" y="1628421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624557886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61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9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F525627-7F67-42FA-A0E1-5CE314AA8CC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8197807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90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198E8D3-CA2C-4323-98AE-83547F36D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4932687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42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90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E1A18AC-5921-49AC-9DF3-954B9975B51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1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25602058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7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C484C-3A11-42B8-A496-0B1F69538CC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5872950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428B48-FD10-4B23-90E7-ED037776E47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819069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90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A2240A-99D0-4C7D-A5A4-470CA152393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1756939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D5FA8E8-75B5-4323-91D3-776FD351151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8114772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0559E59-71BA-408C-ACEE-A75609EE75D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681216946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A484B6-12E0-4010-AFD4-80BAE0519FD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780835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3B5CD36-8B89-4620-9E60-3F8B2CC054A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67409" y="2998018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8633296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8673523-1A4F-43E8-B353-83E2CE7CC91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9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07473807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8C3B91A-9D19-49C6-B7E4-4281C57B055C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1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US" sz="19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21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8141435" y="404664"/>
            <a:ext cx="3642599" cy="504000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US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90308653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7279D2A-C31A-4E18-9E74-1C9D43517760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noFill/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9448259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A26FD01-1596-494B-97EB-777DCAA91E13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/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89758613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whole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42927CF-7D71-4FBC-AECC-F2A84EE841CD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756" tIns="395761" rIns="395761" bIns="3131064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1628790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60835457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C3692C8-7709-408E-9104-8F234717FC4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/>
          </a:solidFill>
        </p:spPr>
        <p:txBody>
          <a:bodyPr lIns="413756" tIns="395761" rIns="395761" bIns="3131064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3789365"/>
            <a:ext cx="5254845" cy="2446483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60382984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2B9DBB8-2F76-44A8-B565-931C3098F33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267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3791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629" tIns="215629" rIns="215629" bIns="4527384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052897" y="2493133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189" indent="-266189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8728" indent="-272537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4917" indent="-266189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69532" indent="-264612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44628087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5597E22-7D81-4BF0-8247-5A037FB29AD5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fi-FI" noProof="0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97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293511246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85"/>
            <a:ext cx="5564717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45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9" y="1412885"/>
            <a:ext cx="5566833" cy="360363"/>
          </a:xfrm>
        </p:spPr>
        <p:txBody>
          <a:bodyPr anchor="b"/>
          <a:lstStyle>
            <a:lvl1pPr marL="0" indent="0">
              <a:buNone/>
              <a:defRPr sz="1900" b="0">
                <a:solidFill>
                  <a:schemeClr val="tx2"/>
                </a:solidFill>
              </a:defRPr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9" y="1773245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>
          <a:xfrm>
            <a:off x="912284" y="6453191"/>
            <a:ext cx="1439333" cy="215900"/>
          </a:xfrm>
          <a:prstGeom prst="rect">
            <a:avLst/>
          </a:prstGeom>
        </p:spPr>
        <p:txBody>
          <a:bodyPr/>
          <a:lstStyle/>
          <a:p>
            <a:fld id="{6A5A5C5E-509F-46BB-AEEC-7344F827E8E7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>
          <a:xfrm>
            <a:off x="2351639" y="6453191"/>
            <a:ext cx="9408583" cy="215900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4574708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10606620" y="333390"/>
            <a:ext cx="1058333" cy="401639"/>
            <a:chOff x="2539" y="1988"/>
            <a:chExt cx="682" cy="345"/>
          </a:xfrm>
        </p:grpSpPr>
        <p:sp>
          <p:nvSpPr>
            <p:cNvPr id="5" name="Rectangle 5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6" name="Freeform 6"/>
            <p:cNvSpPr>
              <a:spLocks/>
            </p:cNvSpPr>
            <p:nvPr userDrawn="1"/>
          </p:nvSpPr>
          <p:spPr bwMode="auto">
            <a:xfrm>
              <a:off x="2562" y="2097"/>
              <a:ext cx="121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8" name="Freeform 8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 userDrawn="1"/>
          </p:nvSpPr>
          <p:spPr bwMode="auto">
            <a:xfrm>
              <a:off x="2714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" name="Freeform 10"/>
            <p:cNvSpPr>
              <a:spLocks noEditPoints="1"/>
            </p:cNvSpPr>
            <p:nvPr userDrawn="1"/>
          </p:nvSpPr>
          <p:spPr bwMode="auto">
            <a:xfrm>
              <a:off x="2725" y="2093"/>
              <a:ext cx="135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 userDrawn="1"/>
          </p:nvSpPr>
          <p:spPr bwMode="auto">
            <a:xfrm>
              <a:off x="3061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2" name="Freeform 12"/>
            <p:cNvSpPr>
              <a:spLocks/>
            </p:cNvSpPr>
            <p:nvPr userDrawn="1"/>
          </p:nvSpPr>
          <p:spPr bwMode="auto">
            <a:xfrm>
              <a:off x="3091" y="2097"/>
              <a:ext cx="100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</p:grpSp>
      <p:sp>
        <p:nvSpPr>
          <p:cNvPr id="127795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3429004"/>
            <a:ext cx="11328400" cy="2016125"/>
          </a:xfrm>
        </p:spPr>
        <p:txBody>
          <a:bodyPr anchor="b"/>
          <a:lstStyle>
            <a:lvl1pPr>
              <a:defRPr sz="4000"/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127795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31800" y="5589609"/>
            <a:ext cx="11328400" cy="719137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90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  <p:sp>
        <p:nvSpPr>
          <p:cNvPr id="13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9418D8-A9F9-4FBC-8C93-4309E1ACB225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8477731"/>
      </p:ext>
    </p:extLst>
  </p:cSld>
  <p:clrMapOvr>
    <a:masterClrMapping/>
  </p:clrMapOvr>
  <p:transition spd="med">
    <p:fade/>
  </p:transition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3E82CD7-268F-4889-B5C4-A1324AABC0A3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702838"/>
      </p:ext>
    </p:extLst>
  </p:cSld>
  <p:clrMapOvr>
    <a:masterClrMapping/>
  </p:clrMapOvr>
  <p:transition spd="med">
    <p:fade/>
  </p:transition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5"/>
            <a:ext cx="103632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59" indent="0">
              <a:buNone/>
              <a:defRPr sz="1900"/>
            </a:lvl2pPr>
            <a:lvl3pPr marL="914128" indent="0">
              <a:buNone/>
              <a:defRPr sz="1600"/>
            </a:lvl3pPr>
            <a:lvl4pPr marL="1371192" indent="0">
              <a:buNone/>
              <a:defRPr sz="1500"/>
            </a:lvl4pPr>
            <a:lvl5pPr marL="1828256" indent="0">
              <a:buNone/>
              <a:defRPr sz="1500"/>
            </a:lvl5pPr>
            <a:lvl6pPr marL="2285326" indent="0">
              <a:buNone/>
              <a:defRPr sz="1500"/>
            </a:lvl6pPr>
            <a:lvl7pPr marL="2742382" indent="0">
              <a:buNone/>
              <a:defRPr sz="1500"/>
            </a:lvl7pPr>
            <a:lvl8pPr marL="3199440" indent="0">
              <a:buNone/>
              <a:defRPr sz="1500"/>
            </a:lvl8pPr>
            <a:lvl9pPr marL="3656499" indent="0">
              <a:buNone/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DD37B60-3EC6-4FE1-8A40-96F0895D8CAD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1623445"/>
      </p:ext>
    </p:extLst>
  </p:cSld>
  <p:clrMapOvr>
    <a:masterClrMapping/>
  </p:clrMapOvr>
  <p:transition spd="med">
    <p:fade/>
  </p:transition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412890"/>
            <a:ext cx="5562600" cy="4679951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12890"/>
            <a:ext cx="5562600" cy="4679951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1CE8F55-F81D-40E8-8552-31F7377C8EFC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5248747"/>
      </p:ext>
    </p:extLst>
  </p:cSld>
  <p:clrMapOvr>
    <a:masterClrMapping/>
  </p:clrMapOvr>
  <p:transition spd="med">
    <p:fade/>
  </p:transition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59" indent="0">
              <a:buNone/>
              <a:defRPr sz="2000" b="1"/>
            </a:lvl2pPr>
            <a:lvl3pPr marL="914128" indent="0">
              <a:buNone/>
              <a:defRPr sz="1900" b="1"/>
            </a:lvl3pPr>
            <a:lvl4pPr marL="1371192" indent="0">
              <a:buNone/>
              <a:defRPr sz="1600" b="1"/>
            </a:lvl4pPr>
            <a:lvl5pPr marL="1828256" indent="0">
              <a:buNone/>
              <a:defRPr sz="1600" b="1"/>
            </a:lvl5pPr>
            <a:lvl6pPr marL="2285326" indent="0">
              <a:buNone/>
              <a:defRPr sz="1600" b="1"/>
            </a:lvl6pPr>
            <a:lvl7pPr marL="2742382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49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8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9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F6B3083-1DA8-4FB0-8F05-853C42B1BB0E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2186242"/>
      </p:ext>
    </p:extLst>
  </p:cSld>
  <p:clrMapOvr>
    <a:masterClrMapping/>
  </p:clrMapOvr>
  <p:transition spd="med">
    <p:fade/>
  </p:transition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4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5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5F71BEB-ADA5-4053-B4FD-8516D28C5A18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2935538"/>
      </p:ext>
    </p:extLst>
  </p:cSld>
  <p:clrMapOvr>
    <a:masterClrMapping/>
  </p:clrMapOvr>
  <p:transition spd="med">
    <p:fade/>
  </p:transition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3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4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D319DAD-1B88-4AC8-99AA-B562F8420C7F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1030502"/>
      </p:ext>
    </p:extLst>
  </p:cSld>
  <p:clrMapOvr>
    <a:masterClrMapping/>
  </p:clrMapOvr>
  <p:transition spd="med">
    <p:fade/>
  </p:transition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3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7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3" y="1435104"/>
            <a:ext cx="4011084" cy="4691063"/>
          </a:xfrm>
        </p:spPr>
        <p:txBody>
          <a:bodyPr/>
          <a:lstStyle>
            <a:lvl1pPr marL="0" indent="0">
              <a:buNone/>
              <a:defRPr sz="1500"/>
            </a:lvl1pPr>
            <a:lvl2pPr marL="457059" indent="0">
              <a:buNone/>
              <a:defRPr sz="1200"/>
            </a:lvl2pPr>
            <a:lvl3pPr marL="914128" indent="0">
              <a:buNone/>
              <a:defRPr sz="1100"/>
            </a:lvl3pPr>
            <a:lvl4pPr marL="1371192" indent="0">
              <a:buNone/>
              <a:defRPr sz="900"/>
            </a:lvl4pPr>
            <a:lvl5pPr marL="1828256" indent="0">
              <a:buNone/>
              <a:defRPr sz="900"/>
            </a:lvl5pPr>
            <a:lvl6pPr marL="2285326" indent="0">
              <a:buNone/>
              <a:defRPr sz="900"/>
            </a:lvl6pPr>
            <a:lvl7pPr marL="2742382" indent="0">
              <a:buNone/>
              <a:defRPr sz="900"/>
            </a:lvl7pPr>
            <a:lvl8pPr marL="3199440" indent="0">
              <a:buNone/>
              <a:defRPr sz="900"/>
            </a:lvl8pPr>
            <a:lvl9pPr marL="365649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53EB78-623D-44E4-9200-BBFCB315D7F6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4615581"/>
      </p:ext>
    </p:extLst>
  </p:cSld>
  <p:clrMapOvr>
    <a:masterClrMapping/>
  </p:clrMapOvr>
  <p:transition spd="med">
    <p:fade/>
  </p:transition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1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59" indent="0">
              <a:buNone/>
              <a:defRPr sz="2800"/>
            </a:lvl2pPr>
            <a:lvl3pPr marL="914128" indent="0">
              <a:buNone/>
              <a:defRPr sz="2400"/>
            </a:lvl3pPr>
            <a:lvl4pPr marL="1371192" indent="0">
              <a:buNone/>
              <a:defRPr sz="2000"/>
            </a:lvl4pPr>
            <a:lvl5pPr marL="1828256" indent="0">
              <a:buNone/>
              <a:defRPr sz="2000"/>
            </a:lvl5pPr>
            <a:lvl6pPr marL="2285326" indent="0">
              <a:buNone/>
              <a:defRPr sz="2000"/>
            </a:lvl6pPr>
            <a:lvl7pPr marL="2742382" indent="0">
              <a:buNone/>
              <a:defRPr sz="2000"/>
            </a:lvl7pPr>
            <a:lvl8pPr marL="3199440" indent="0">
              <a:buNone/>
              <a:defRPr sz="2000"/>
            </a:lvl8pPr>
            <a:lvl9pPr marL="3656499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53"/>
            <a:ext cx="7315200" cy="804863"/>
          </a:xfrm>
        </p:spPr>
        <p:txBody>
          <a:bodyPr/>
          <a:lstStyle>
            <a:lvl1pPr marL="0" indent="0">
              <a:buNone/>
              <a:defRPr sz="1500"/>
            </a:lvl1pPr>
            <a:lvl2pPr marL="457059" indent="0">
              <a:buNone/>
              <a:defRPr sz="1200"/>
            </a:lvl2pPr>
            <a:lvl3pPr marL="914128" indent="0">
              <a:buNone/>
              <a:defRPr sz="1100"/>
            </a:lvl3pPr>
            <a:lvl4pPr marL="1371192" indent="0">
              <a:buNone/>
              <a:defRPr sz="900"/>
            </a:lvl4pPr>
            <a:lvl5pPr marL="1828256" indent="0">
              <a:buNone/>
              <a:defRPr sz="900"/>
            </a:lvl5pPr>
            <a:lvl6pPr marL="2285326" indent="0">
              <a:buNone/>
              <a:defRPr sz="900"/>
            </a:lvl6pPr>
            <a:lvl7pPr marL="2742382" indent="0">
              <a:buNone/>
              <a:defRPr sz="900"/>
            </a:lvl7pPr>
            <a:lvl8pPr marL="3199440" indent="0">
              <a:buNone/>
              <a:defRPr sz="900"/>
            </a:lvl8pPr>
            <a:lvl9pPr marL="365649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8E2ACC-58AA-4C26-B9A7-96740705DD56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6573836"/>
      </p:ext>
    </p:extLst>
  </p:cSld>
  <p:clrMapOvr>
    <a:masterClrMapping/>
  </p:clrMapOvr>
  <p:transition spd="med">
    <p:fade/>
  </p:transition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3B6B72A-3466-4149-A369-D7E91C046825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5698383"/>
      </p:ext>
    </p:extLst>
  </p:cSld>
  <p:clrMapOvr>
    <a:masterClrMapping/>
  </p:clrMapOvr>
  <p:transition spd="med">
    <p:fade/>
  </p:transition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928103" y="188913"/>
            <a:ext cx="2832100" cy="5903912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31803" y="188913"/>
            <a:ext cx="8293100" cy="590391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0043A03-7164-4E6F-9CC8-9B9869B003EB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0450762"/>
      </p:ext>
    </p:extLst>
  </p:cSld>
  <p:clrMapOvr>
    <a:masterClrMapping/>
  </p:clrMapOvr>
  <p:transition spd="med">
    <p:fade/>
  </p:transition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31800" y="1412890"/>
            <a:ext cx="11328400" cy="4679951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EBEB285-E6B5-4E2E-9216-ACACD60E0EBE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2111716"/>
      </p:ext>
    </p:extLst>
  </p:cSld>
  <p:clrMapOvr>
    <a:masterClrMapping/>
  </p:clrMapOvr>
  <p:transition spd="med">
    <p:fade/>
  </p:transition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431800" y="1412890"/>
            <a:ext cx="11328400" cy="4679951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8B57AE0-A5F7-4355-9FDB-63C27D946D5B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9739259"/>
      </p:ext>
    </p:extLst>
  </p:cSld>
  <p:clrMapOvr>
    <a:masterClrMapping/>
  </p:clrMapOvr>
  <p:transition spd="med">
    <p:fade/>
  </p:transition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3"/>
            <a:ext cx="9984317" cy="12239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412890"/>
            <a:ext cx="5562600" cy="467995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197600" y="1412890"/>
            <a:ext cx="5562600" cy="467995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>
                <a:solidFill>
                  <a:srgbClr val="191919"/>
                </a:solidFill>
              </a:rPr>
              <a:t>30/09/2016 Confidential © KONE Corporation</a:t>
            </a:r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4A52B28-3EEA-4A83-A98F-67042E09C7E4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5957344"/>
      </p:ext>
    </p:extLst>
  </p:cSld>
  <p:clrMapOvr>
    <a:masterClrMapping/>
  </p:clrMapOvr>
  <p:transition spd="med">
    <p:fade/>
  </p:transition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191919"/>
                </a:solidFill>
              </a:rPr>
              <a:pPr/>
              <a:t>15 August 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4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40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4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9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3534291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31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5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48A0276-7DA6-4C67-AF26-6FBB582B18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3883339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64E387-14B4-4514-AD13-6F8A1D1C740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31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5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10896533" y="404679"/>
            <a:ext cx="960107" cy="364399"/>
            <a:chOff x="3498850" y="2112963"/>
            <a:chExt cx="5197475" cy="2630487"/>
          </a:xfrm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  <p:sp>
          <p:nvSpPr>
            <p:cNvPr id="15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5505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4955D-BD83-4E0B-A8D6-69C6D89E756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28861520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87695D-B521-4772-B24D-90C5FCE7471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2253786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31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5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6B7359E-2447-48E8-9A50-3CDC16884E5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9157104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21C987A-A628-40F3-AD4F-F76211D64A61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31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5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296491763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FD0AD2-30B0-45A7-A1FE-B14F73C1B3DD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31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4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5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989443040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72FBFC7-F0F7-4063-BBDA-7E5EAB4DFC0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31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4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5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4239167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FD74A76-5F42-4E8F-9A26-A424AF3C7936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19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300"/>
              </a:spcBef>
              <a:buClrTx/>
              <a:buNone/>
              <a:defRPr sz="1200">
                <a:solidFill>
                  <a:schemeClr val="tx2"/>
                </a:solidFill>
              </a:defRPr>
            </a:lvl1pPr>
            <a:lvl2pPr marL="199914" indent="-199914">
              <a:lnSpc>
                <a:spcPct val="120000"/>
              </a:lnSpc>
              <a:spcBef>
                <a:spcPts val="300"/>
              </a:spcBef>
              <a:buClrTx/>
              <a:buFont typeface="Wingdings" pitchFamily="2" charset="2"/>
              <a:buChar char="§"/>
              <a:defRPr sz="1200">
                <a:solidFill>
                  <a:schemeClr val="tx2"/>
                </a:solidFill>
              </a:defRPr>
            </a:lvl2pPr>
            <a:lvl3pPr marL="404571" indent="-204678">
              <a:lnSpc>
                <a:spcPct val="120000"/>
              </a:lnSpc>
              <a:spcBef>
                <a:spcPts val="300"/>
              </a:spcBef>
              <a:buClrTx/>
              <a:defRPr sz="1100">
                <a:solidFill>
                  <a:schemeClr val="tx2"/>
                </a:solidFill>
              </a:defRPr>
            </a:lvl3pPr>
            <a:lvl4pPr marL="604480" indent="-199914">
              <a:lnSpc>
                <a:spcPct val="120000"/>
              </a:lnSpc>
              <a:spcBef>
                <a:spcPts val="300"/>
              </a:spcBef>
              <a:buClrTx/>
              <a:defRPr sz="900">
                <a:solidFill>
                  <a:schemeClr val="tx2"/>
                </a:solidFill>
              </a:defRPr>
            </a:lvl4pPr>
            <a:lvl5pPr marL="803192" indent="-198726">
              <a:lnSpc>
                <a:spcPct val="120000"/>
              </a:lnSpc>
              <a:spcBef>
                <a:spcPts val="300"/>
              </a:spcBef>
              <a:buClrTx/>
              <a:defRPr sz="9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0896533" y="404679"/>
            <a:ext cx="960107" cy="364399"/>
            <a:chOff x="3498850" y="2112963"/>
            <a:chExt cx="5197475" cy="2630487"/>
          </a:xfrm>
        </p:grpSpPr>
        <p:sp>
          <p:nvSpPr>
            <p:cNvPr id="11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  <p:sp>
          <p:nvSpPr>
            <p:cNvPr id="12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18667109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E4B2F34-B644-40A9-A2E4-BC270EC70BA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7" y="1268128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300"/>
              </a:spcBef>
              <a:defRPr sz="19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0896533" y="404679"/>
            <a:ext cx="960107" cy="364399"/>
            <a:chOff x="3498850" y="2112963"/>
            <a:chExt cx="5197475" cy="2630487"/>
          </a:xfrm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8882339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762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0D10AE-6AE9-47BF-9B03-DCA68FF4BAD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88215913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8805BB-9775-4A17-8196-8B8A82ACC83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40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46977447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6C58CF2-FFAA-48A4-98B7-CDA2AB687EE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7423048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040013D-9623-4E58-98C6-191C5D1E99F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40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53693242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D42C3B1E-486A-4985-B3B7-BB5B9DC701C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9" y="5084856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>
              <a:lnSpc>
                <a:spcPct val="100000"/>
              </a:lnSpc>
              <a:spcBef>
                <a:spcPts val="300"/>
              </a:spcBef>
              <a:defRPr/>
            </a:lvl3pPr>
            <a:lvl4pPr>
              <a:lnSpc>
                <a:spcPct val="100000"/>
              </a:lnSpc>
              <a:spcBef>
                <a:spcPts val="300"/>
              </a:spcBef>
              <a:defRPr/>
            </a:lvl4pPr>
            <a:lvl5pPr>
              <a:lnSpc>
                <a:spcPct val="100000"/>
              </a:lnSpc>
              <a:spcBef>
                <a:spcPts val="3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95533924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5EA8088-3253-4C4F-9393-193C3723E2A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6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/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/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/>
            </a:lvl5pPr>
            <a:lvl6pPr marL="1009043" indent="-205866">
              <a:defRPr/>
            </a:lvl6pPr>
            <a:lvl7pPr marL="1208952" indent="-199914">
              <a:defRPr/>
            </a:lvl7pPr>
            <a:lvl8pPr marL="1407659" indent="-198726">
              <a:defRPr/>
            </a:lvl8pPr>
            <a:lvl9pPr marL="1613522" indent="-20586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01" y="5084856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/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/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/>
            </a:lvl5pPr>
            <a:lvl6pPr marL="1009043" indent="-205866">
              <a:defRPr/>
            </a:lvl6pPr>
            <a:lvl7pPr marL="1208952" indent="-199914">
              <a:defRPr/>
            </a:lvl7pPr>
            <a:lvl8pPr marL="1407659" indent="-198726">
              <a:defRPr/>
            </a:lvl8pPr>
            <a:lvl9pPr marL="1613522" indent="-20586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05861072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BF2BC92-1D8D-4FB0-9CF1-825764CD038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0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6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6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6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/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/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/>
            </a:lvl5pPr>
            <a:lvl6pPr marL="1009043" indent="-205866">
              <a:defRPr/>
            </a:lvl6pPr>
            <a:lvl7pPr marL="1208952" indent="-199914">
              <a:defRPr/>
            </a:lvl7pPr>
            <a:lvl8pPr marL="1407659" indent="-198726">
              <a:defRPr/>
            </a:lvl8pPr>
            <a:lvl9pPr marL="1613522" indent="-20586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6" y="5084856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/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/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/>
            </a:lvl5pPr>
            <a:lvl6pPr marL="1009043" indent="-205866">
              <a:defRPr/>
            </a:lvl6pPr>
            <a:lvl7pPr marL="1208952" indent="-199914">
              <a:defRPr/>
            </a:lvl7pPr>
            <a:lvl8pPr marL="1407659" indent="-198726">
              <a:defRPr/>
            </a:lvl8pPr>
            <a:lvl9pPr marL="1613522" indent="-20586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6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/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/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/>
            </a:lvl5pPr>
            <a:lvl6pPr marL="1009043" indent="-205866">
              <a:defRPr/>
            </a:lvl6pPr>
            <a:lvl7pPr marL="1208952" indent="-199914">
              <a:defRPr/>
            </a:lvl7pPr>
            <a:lvl8pPr marL="1407659" indent="-198726">
              <a:defRPr/>
            </a:lvl8pPr>
            <a:lvl9pPr marL="1613522" indent="-20586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36429701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D7996FAC-CD20-4B95-84DB-A8E01912B93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2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02817013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D98E9CC3-E078-468B-B43E-E34DA79F535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12865900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E2EFE5E-C405-4E0C-A2E6-E1108150FF6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200" b="0" u="none">
                <a:solidFill>
                  <a:schemeClr val="tx2"/>
                </a:solidFill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200" b="0" u="none" cap="all" spc="0" baseline="0">
                <a:solidFill>
                  <a:schemeClr val="tx2"/>
                </a:solidFill>
                <a:uFillTx/>
              </a:defRPr>
            </a:lvl1pPr>
            <a:lvl2pPr marL="457011" indent="0">
              <a:buNone/>
              <a:defRPr sz="2000" b="1"/>
            </a:lvl2pPr>
            <a:lvl3pPr marL="914037" indent="0">
              <a:buNone/>
              <a:defRPr sz="1900" b="1"/>
            </a:lvl3pPr>
            <a:lvl4pPr marL="1371054" indent="0">
              <a:buNone/>
              <a:defRPr sz="1600" b="1"/>
            </a:lvl4pPr>
            <a:lvl5pPr marL="1828073" indent="0">
              <a:buNone/>
              <a:defRPr sz="1600" b="1"/>
            </a:lvl5pPr>
            <a:lvl6pPr marL="2285098" indent="0">
              <a:buNone/>
              <a:defRPr sz="1600" b="1"/>
            </a:lvl6pPr>
            <a:lvl7pPr marL="2742110" indent="0">
              <a:buNone/>
              <a:defRPr sz="1600" b="1"/>
            </a:lvl7pPr>
            <a:lvl8pPr marL="3199120" indent="0">
              <a:buNone/>
              <a:defRPr sz="1600" b="1"/>
            </a:lvl8pPr>
            <a:lvl9pPr marL="365613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7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FontTx/>
              <a:buNone/>
              <a:defRPr sz="1300"/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/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/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/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/>
            </a:lvl5pPr>
            <a:lvl6pPr marL="1009043" indent="-205866">
              <a:defRPr/>
            </a:lvl6pPr>
            <a:lvl7pPr marL="1208952" indent="-199914">
              <a:defRPr/>
            </a:lvl7pPr>
            <a:lvl8pPr marL="1407659" indent="-198726">
              <a:defRPr/>
            </a:lvl8pPr>
            <a:lvl9pPr marL="1613522" indent="-20586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315333"/>
            <a:ext cx="322204" cy="6540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00" baseline="0">
                <a:solidFill>
                  <a:schemeClr val="bg2"/>
                </a:solidFill>
              </a:defRPr>
            </a:lvl1pPr>
            <a:lvl2pPr marL="199914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2pPr>
            <a:lvl3pPr marL="40457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3pPr>
            <a:lvl4pPr marL="604480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4pPr>
            <a:lvl5pPr marL="803191" indent="0">
              <a:lnSpc>
                <a:spcPct val="100000"/>
              </a:lnSpc>
              <a:spcBef>
                <a:spcPts val="0"/>
              </a:spcBef>
              <a:buFontTx/>
              <a:buNone/>
              <a:defRPr sz="5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83991521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E2A6F3-FF96-491F-B8FF-37E019EBEC8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74229445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66E00-8F1F-447E-8D23-A7C444F43E6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84204284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5EA693-F0DE-4A6E-9C90-8BE72A09BE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9456087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B0A3E9-A4D1-412E-B4EC-E5C23E582A1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21"/>
            <a:ext cx="2374283" cy="782815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3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199914" indent="-199914">
              <a:spcBef>
                <a:spcPts val="3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404571" indent="0">
              <a:spcBef>
                <a:spcPts val="3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31012329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602E62-F2DB-4EB5-B8B6-F7937DBAB19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9" y="1628413"/>
            <a:ext cx="3599063" cy="782815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3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199914" indent="-199914">
              <a:spcBef>
                <a:spcPts val="3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404571" indent="0">
              <a:spcBef>
                <a:spcPts val="3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5153441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60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9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0277580-621E-43CE-9590-D0193F5E324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9019127"/>
      </p:ext>
    </p:extLst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352E781-0261-45F2-9E30-9C4E8876897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8375201"/>
      </p:ext>
    </p:extLst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5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472B49-E5EC-43DE-B762-29AED403954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2170183"/>
      </p:ext>
    </p:extLst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0FCA16-C6F5-4988-B5FC-AEEC9F30EFE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2286433"/>
      </p:ext>
    </p:extLst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3500" cap="none" spc="-37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8E6260F-1253-47FE-B90D-7323076BBCA0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8241550"/>
      </p:ext>
    </p:extLst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3500" cap="none" spc="-37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C864E2DA-7932-4A8D-9906-89323509DB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3224693"/>
      </p:ext>
    </p:extLst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685402" rtl="0" eaLnBrk="1" fontAlgn="base" latinLnBrk="0" hangingPunct="1">
              <a:lnSpc>
                <a:spcPct val="120000"/>
              </a:lnSpc>
              <a:spcBef>
                <a:spcPts val="3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3500" cap="none" spc="-37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494CDDD-861F-4CC8-8377-83D2B681954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0896533" y="404679"/>
            <a:ext cx="960107" cy="364399"/>
            <a:chOff x="3498850" y="2112963"/>
            <a:chExt cx="5197475" cy="2630487"/>
          </a:xfrm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  <p:sp>
          <p:nvSpPr>
            <p:cNvPr id="11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1533008"/>
      </p:ext>
    </p:extLst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524447-8B58-41D2-92F2-CFA4C01386B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4952403"/>
      </p:ext>
    </p:extLst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489F847-0DF8-4401-B11A-E95CADF659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sz="13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3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3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16732480"/>
      </p:ext>
    </p:extLst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9101141-74F6-4654-8DE3-C5E751D4EB11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1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9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33027353"/>
      </p:ext>
    </p:extLst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A07FC64-59A5-48A0-A53D-72E83CB84C2F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31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44" tIns="34278" rIns="68544" bIns="34278" rtlCol="0" anchor="ctr"/>
          <a:lstStyle/>
          <a:p>
            <a:pPr algn="ctr" defTabSz="914128"/>
            <a:endParaRPr lang="en-GB" sz="13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21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0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  <a:lvl2pPr marL="199914" indent="-199914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tx2"/>
                </a:solidFill>
              </a:defRPr>
            </a:lvl2pPr>
            <a:lvl3pPr marL="404571" indent="-204678">
              <a:lnSpc>
                <a:spcPct val="100000"/>
              </a:lnSpc>
              <a:spcBef>
                <a:spcPts val="300"/>
              </a:spcBef>
              <a:defRPr>
                <a:solidFill>
                  <a:schemeClr val="tx2"/>
                </a:solidFill>
              </a:defRPr>
            </a:lvl3pPr>
            <a:lvl4pPr marL="604480" indent="-199914">
              <a:lnSpc>
                <a:spcPct val="100000"/>
              </a:lnSpc>
              <a:spcBef>
                <a:spcPts val="300"/>
              </a:spcBef>
              <a:defRPr>
                <a:solidFill>
                  <a:schemeClr val="tx2"/>
                </a:solidFill>
              </a:defRPr>
            </a:lvl4pPr>
            <a:lvl5pPr marL="803192" indent="-198726">
              <a:lnSpc>
                <a:spcPct val="100000"/>
              </a:lnSpc>
              <a:spcBef>
                <a:spcPts val="300"/>
              </a:spcBef>
              <a:defRPr>
                <a:solidFill>
                  <a:schemeClr val="tx2"/>
                </a:solidFill>
              </a:defRPr>
            </a:lvl5pPr>
            <a:lvl6pPr marL="1009043" indent="-205866">
              <a:defRPr>
                <a:solidFill>
                  <a:schemeClr val="tx2"/>
                </a:solidFill>
              </a:defRPr>
            </a:lvl6pPr>
            <a:lvl7pPr marL="1208952" indent="-199914">
              <a:defRPr>
                <a:solidFill>
                  <a:schemeClr val="tx2"/>
                </a:solidFill>
              </a:defRPr>
            </a:lvl7pPr>
            <a:lvl8pPr marL="1407659" indent="-198726">
              <a:defRPr>
                <a:solidFill>
                  <a:schemeClr val="tx2"/>
                </a:solidFill>
              </a:defRPr>
            </a:lvl8pPr>
            <a:lvl9pPr marL="1613522" indent="-20586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663624553"/>
      </p:ext>
    </p:extLst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9368904"/>
      </p:ext>
    </p:extLst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386720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65919508"/>
      </p:ext>
    </p:extLst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01628877"/>
      </p:ext>
    </p:extLst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5778895"/>
      </p:ext>
    </p:extLst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897312044"/>
      </p:ext>
    </p:extLst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170284858"/>
      </p:ext>
    </p:extLst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88313520"/>
      </p:ext>
    </p:extLst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196155517"/>
      </p:ext>
    </p:extLst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987006334"/>
      </p:ext>
    </p:extLst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64786640"/>
      </p:ext>
    </p:extLst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5184553"/>
      </p:ext>
    </p:extLst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00432326"/>
      </p:ext>
    </p:extLst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87136014"/>
      </p:ext>
    </p:extLst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84899737"/>
      </p:ext>
    </p:extLst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99510738"/>
      </p:ext>
    </p:extLst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64932421"/>
      </p:ext>
    </p:extLst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02137592"/>
      </p:ext>
    </p:extLst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60366"/>
      </p:ext>
    </p:extLst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68765173"/>
      </p:ext>
    </p:extLst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9765259"/>
      </p:ext>
    </p:extLst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8290426"/>
      </p:ext>
    </p:extLst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470129"/>
      </p:ext>
    </p:extLst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4264422"/>
      </p:ext>
    </p:extLst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57691721"/>
      </p:ext>
    </p:extLst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770520"/>
      </p:ext>
    </p:extLst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8236634"/>
      </p:ext>
    </p:extLst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9142264"/>
      </p:ext>
    </p:extLst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9123554"/>
      </p:ext>
    </p:extLst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5392088"/>
      </p:ext>
    </p:extLst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4396023"/>
      </p:ext>
    </p:extLst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35805873"/>
      </p:ext>
    </p:extLst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1928633"/>
      </p:ext>
    </p:extLst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sz="19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43347892"/>
      </p:ext>
    </p:extLst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452721974"/>
      </p:ext>
    </p:extLst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sz="19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601354849"/>
      </p:ext>
    </p:extLst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1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40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00AC3CF-E3A6-43A5-B351-B7CD2DB1994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7927023"/>
      </p:ext>
    </p:extLst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E07B04-3AAE-4A47-968A-C2039D6FEA39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1214247"/>
      </p:ext>
    </p:extLst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4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06A669-0DF3-42AB-858E-F53B6C1E28A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40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2184100"/>
      </p:ext>
    </p:extLst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1AEF71C-C908-4218-B9FD-B17933DAFA3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1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9161591"/>
      </p:ext>
    </p:extLst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7D9F733-EBF9-4D41-858A-D43B515CE4E4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21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369425"/>
      </p:ext>
    </p:extLst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637A2C7-41ED-47DD-ADD9-F4726DAD215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96087"/>
            <a:ext cx="4127600" cy="1065828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61952" tIns="161952" rIns="161952" bIns="161952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6633465"/>
      </p:ext>
    </p:extLst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95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2" y="1412895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F871D8-A03E-4605-917D-DA7A4481BB11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2613"/>
      </p:ext>
    </p:extLst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96"/>
            <a:ext cx="5662084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831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7" y="1412896"/>
            <a:ext cx="5664199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7" y="1892831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AC9165-F36E-44F7-94DD-64ED965ED7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59823310"/>
      </p:ext>
    </p:extLst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6" y="1892304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8D2A55-74D1-4F98-A0CE-DD4ACB2C7F8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6" y="1412876"/>
            <a:ext cx="11523133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18" y="6212421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4434464"/>
      </p:ext>
    </p:extLst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85DD98F-BC53-4B8D-BCDA-ADB86D5CB49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5441889"/>
      </p:ext>
    </p:extLst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53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8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2CEE00-FE62-4F8D-99E9-F6604608678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8430089"/>
      </p:ext>
    </p:extLst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6"/>
            <a:ext cx="5662084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304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7" y="1412876"/>
            <a:ext cx="5664199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95" indent="0">
              <a:buNone/>
              <a:defRPr sz="2700" b="1"/>
            </a:lvl2pPr>
            <a:lvl3pPr marL="1218810" indent="0">
              <a:buNone/>
              <a:defRPr sz="2400" b="1"/>
            </a:lvl3pPr>
            <a:lvl4pPr marL="1828210" indent="0">
              <a:buNone/>
              <a:defRPr sz="2100" b="1"/>
            </a:lvl4pPr>
            <a:lvl5pPr marL="2437618" indent="0">
              <a:buNone/>
              <a:defRPr sz="2100" b="1"/>
            </a:lvl5pPr>
            <a:lvl6pPr marL="3047012" indent="0">
              <a:buNone/>
              <a:defRPr sz="2100" b="1"/>
            </a:lvl6pPr>
            <a:lvl7pPr marL="3656407" indent="0">
              <a:buNone/>
              <a:defRPr sz="2100" b="1"/>
            </a:lvl7pPr>
            <a:lvl8pPr marL="4265813" indent="0">
              <a:buNone/>
              <a:defRPr sz="2100" b="1"/>
            </a:lvl8pPr>
            <a:lvl9pPr marL="4875215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7" y="1892304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AF830B4-7A04-4965-85FD-F45FE4484E0E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18" y="6212421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6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18453140"/>
      </p:ext>
    </p:extLst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1" y="141289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8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B7F2BD-E50F-46D7-B89A-D2E583BD6C3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6868051"/>
      </p:ext>
    </p:extLst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70" y="141289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3" y="141289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5F8109-BA5E-4C66-ACFA-C65E99282859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62589"/>
      </p:ext>
    </p:extLst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9" y="141289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816" y="1412895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773E04-3D53-454C-A7EE-DB74EC09CA5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6203278"/>
      </p:ext>
    </p:extLst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46" y="141289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3" y="1412895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7509B-BE14-4C90-8433-28845D82526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012013"/>
      </p:ext>
    </p:extLst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1" y="1412895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96" y="141289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6810B69-4B66-4FFC-A834-B9E4D3DC94A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488245"/>
      </p:ext>
    </p:extLst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11" y="1412895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3" y="141289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48293A-5809-425A-BEEE-9F88DBAAA6ED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9534878"/>
      </p:ext>
    </p:extLst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21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8" y="2492381"/>
            <a:ext cx="5659967" cy="3720043"/>
          </a:xfrm>
        </p:spPr>
        <p:txBody>
          <a:bodyPr/>
          <a:lstStyle>
            <a:lvl1pPr>
              <a:defRPr sz="2700"/>
            </a:lvl1pPr>
            <a:lvl2pPr>
              <a:defRPr sz="24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91"/>
            <a:ext cx="1439333" cy="215900"/>
          </a:xfrm>
        </p:spPr>
        <p:txBody>
          <a:bodyPr/>
          <a:lstStyle/>
          <a:p>
            <a:fld id="{B49D9720-F87C-40B3-A0ED-1ED201B85B1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91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3" y="6453191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3388888"/>
      </p:ext>
    </p:extLst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8F32B1-ABC5-4303-8E9B-854B55356E12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2257606"/>
      </p:ext>
    </p:extLst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3FA17DC-4A1D-4F6B-994D-915235A3C35D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 | TL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3524640"/>
      </p:ext>
    </p:extLst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CAB73AA-85BF-413E-8D45-C6EA3BAC25E4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 | TL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5890279"/>
      </p:ext>
    </p:extLst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F1478EF-D9F5-48E0-868B-31D85BFB1F19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4049760"/>
      </p:ext>
    </p:extLst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1F363D5-B4D8-4570-B2BF-71FB230B9E8C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2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281795042"/>
      </p:ext>
    </p:extLst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61412D-0225-4632-8C9B-4E1C87FD3B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5393540"/>
      </p:ext>
    </p:extLst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44B7-63D7-482D-9698-E7DAF2FBB3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3226832"/>
      </p:ext>
    </p:extLst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EAEF84C-C9DD-4E59-B9FB-1DEF29979E31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 | TL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0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2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70788063"/>
      </p:ext>
    </p:extLst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286A3FF-7730-4F79-A790-A2969A134930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 | TL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0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2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33515922"/>
      </p:ext>
    </p:extLst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5839903"/>
      </p:ext>
    </p:extLst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31800" y="238561"/>
            <a:ext cx="11329456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de-DE" dirty="0"/>
              <a:t>Titelmasterformat durch Klicken bearbeiten</a:t>
            </a:r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431800" y="854995"/>
            <a:ext cx="113284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de-DE" dirty="0"/>
              <a:t>Textmasterformate durch Klicken bearbeiten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pPr>
              <a:defRPr/>
            </a:pPr>
            <a:fld id="{A53B9A77-A874-4BBD-8DAB-80D54EF8BF7E}" type="slidenum">
              <a:rPr lang="fi-FI" smtClean="0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0629423"/>
      </p:ext>
    </p:extLst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E44FE97-3384-4E66-A5E0-211FB4448AA4}" type="datetime3">
              <a:rPr lang="en-GB" smtClean="0"/>
              <a:pPr/>
              <a:t>15 August,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7989" y="476675"/>
            <a:ext cx="5183187" cy="4212468"/>
          </a:xfrm>
          <a:prstGeom prst="rect">
            <a:avLst/>
          </a:prstGeom>
          <a:noFill/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800" cap="none" baseline="0">
                <a:solidFill>
                  <a:schemeClr val="bg1"/>
                </a:solidFill>
                <a:effectLst>
                  <a:outerShdw blurRad="190500" algn="ctr" rotWithShape="0">
                    <a:prstClr val="black">
                      <a:alpha val="6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38775518"/>
      </p:ext>
    </p:extLst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2094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6460668"/>
      </p:ext>
    </p:extLst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7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0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9113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3989701"/>
      </p:ext>
    </p:extLst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62963523"/>
      </p:ext>
    </p:extLst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9834826"/>
      </p:ext>
    </p:extLst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19017652"/>
      </p:ext>
    </p:extLst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67050746"/>
      </p:ext>
    </p:extLst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8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52122418"/>
      </p:ext>
    </p:extLst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7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704389431"/>
      </p:ext>
    </p:extLst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5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997916353"/>
      </p:ext>
    </p:extLst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64805809"/>
      </p:ext>
    </p:extLst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00923302"/>
      </p:ext>
    </p:extLst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0919454"/>
      </p:ext>
    </p:extLst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0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0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85298627"/>
      </p:ext>
    </p:extLst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7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7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8447107"/>
      </p:ext>
    </p:extLst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9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84603681"/>
      </p:ext>
    </p:extLst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38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4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4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4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33190844"/>
      </p:ext>
    </p:extLst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9334608"/>
      </p:ext>
    </p:extLst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7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7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86330452"/>
      </p:ext>
    </p:extLst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7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29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68612801"/>
      </p:ext>
    </p:extLst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22683219"/>
      </p:ext>
    </p:extLst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8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75158917"/>
      </p:ext>
    </p:extLst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8817977"/>
      </p:ext>
    </p:extLst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7"/>
            <a:ext cx="237428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8282630"/>
      </p:ext>
    </p:extLst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6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7" y="1628417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6782859"/>
      </p:ext>
    </p:extLst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7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6054007"/>
      </p:ext>
    </p:extLst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4737321"/>
      </p:ext>
    </p:extLst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4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6372198"/>
      </p:ext>
    </p:extLst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1335754"/>
      </p:ext>
    </p:extLst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7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5527416"/>
      </p:ext>
    </p:extLst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8597176"/>
      </p:ext>
    </p:extLst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99165381"/>
      </p:ext>
    </p:extLst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3491031"/>
      </p:ext>
    </p:extLst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sz="19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sz="19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00188718"/>
      </p:ext>
    </p:extLst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58140165"/>
      </p:ext>
    </p:extLst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242110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sz="19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820301274"/>
      </p:ext>
    </p:extLst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93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813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93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41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1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27169150"/>
      </p:ext>
    </p:extLst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18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36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999D4C-4849-4252-B640-A7AC7A4492BE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4902301"/>
      </p:ext>
    </p:extLst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CCFA74-8422-406A-A3C1-B6FD95F3DF43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2235704"/>
      </p:ext>
    </p:extLst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C002B2-6B5D-45E6-A05D-448E0D0F08D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236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949037195"/>
      </p:ext>
    </p:extLst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A17187F-0380-4C30-A216-6CAD7BA279FF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18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398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0543938"/>
      </p:ext>
    </p:extLst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A17187F-0380-4C30-A216-6CAD7BA279F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3429018"/>
            <a:ext cx="11523133" cy="1919817"/>
          </a:xfrm>
        </p:spPr>
        <p:txBody>
          <a:bodyPr anchor="b"/>
          <a:lstStyle>
            <a:lvl1pPr>
              <a:defRPr sz="43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6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398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05399334"/>
      </p:ext>
    </p:extLst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6D2ECFD-AA52-443D-A50B-D1D6537EEF8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41561"/>
            <a:ext cx="4127600" cy="1174883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215925" tIns="215925" rIns="215925" bIns="215925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2" y="351398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7553030"/>
      </p:ext>
    </p:extLst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93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2" y="1412893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D5F9C8-432E-4FDD-9199-3160F1E131A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3271033"/>
      </p:ext>
    </p:extLst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93"/>
            <a:ext cx="5662084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831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412893"/>
            <a:ext cx="5664199" cy="479953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1892831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B06281-F444-46A4-8722-17E42D61D9E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66661955"/>
      </p:ext>
    </p:extLst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6" y="1892300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4D35B-5475-4B4C-9365-1E8C2E605D00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6" y="1412876"/>
            <a:ext cx="11523133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17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98404486"/>
      </p:ext>
    </p:extLst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E58DCC4-30B9-493D-AA83-E6628174FD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2295448"/>
      </p:ext>
    </p:extLst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51" y="1412893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7" y="1412893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9F9090C-364B-42A5-ACF8-9A4E54AEF57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2902580"/>
      </p:ext>
    </p:extLst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6"/>
            <a:ext cx="5662084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300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86" y="1412876"/>
            <a:ext cx="5664199" cy="479424"/>
          </a:xfrm>
        </p:spPr>
        <p:txBody>
          <a:bodyPr anchor="b"/>
          <a:lstStyle>
            <a:lvl1pPr marL="0" indent="0">
              <a:buNone/>
              <a:defRPr sz="2100" b="0">
                <a:solidFill>
                  <a:schemeClr val="tx2"/>
                </a:solidFill>
              </a:defRPr>
            </a:lvl1pPr>
            <a:lvl2pPr marL="609379" indent="0">
              <a:buNone/>
              <a:defRPr sz="2700" b="1"/>
            </a:lvl2pPr>
            <a:lvl3pPr marL="1218780" indent="0">
              <a:buNone/>
              <a:defRPr sz="2400" b="1"/>
            </a:lvl3pPr>
            <a:lvl4pPr marL="1828165" indent="0">
              <a:buNone/>
              <a:defRPr sz="2100" b="1"/>
            </a:lvl4pPr>
            <a:lvl5pPr marL="2437558" indent="0">
              <a:buNone/>
              <a:defRPr sz="2100" b="1"/>
            </a:lvl5pPr>
            <a:lvl6pPr marL="3046936" indent="0">
              <a:buNone/>
              <a:defRPr sz="2100" b="1"/>
            </a:lvl6pPr>
            <a:lvl7pPr marL="3656315" indent="0">
              <a:buNone/>
              <a:defRPr sz="2100" b="1"/>
            </a:lvl7pPr>
            <a:lvl8pPr marL="4265707" indent="0">
              <a:buNone/>
              <a:defRPr sz="2100" b="1"/>
            </a:lvl8pPr>
            <a:lvl9pPr marL="4875093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86" y="1892300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EDDC2D9C-FFB3-410F-A9AE-5DA73EFAC26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17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6" y="188916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6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9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51380944"/>
      </p:ext>
    </p:extLst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9" y="1412893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7" y="1412893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DF44CB-ECC7-4ABE-86A8-531B181DF50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8830756"/>
      </p:ext>
    </p:extLst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69" y="1412893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1" y="1412893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2DFA8F-7A00-4FC4-A187-7FDEBF43562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2484529"/>
      </p:ext>
    </p:extLst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8" y="1412893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814" y="1412893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BAEF88-B486-4500-9BDC-80C0D8917E1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5028511"/>
      </p:ext>
    </p:extLst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45" y="1412893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1" y="1412893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55C60E-4054-48EB-9CCC-B21C51D8F29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0567511"/>
      </p:ext>
    </p:extLst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0" y="1412893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96" y="1412893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3C4D5E-1357-49ED-A68A-137CD87DBC1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559675"/>
      </p:ext>
    </p:extLst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11" y="1412893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51" y="1412893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73870B-C7DA-45A5-A8C2-D12B922FF0EA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490178"/>
      </p:ext>
    </p:extLst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19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17" y="2492377"/>
            <a:ext cx="5659967" cy="3720043"/>
          </a:xfrm>
        </p:spPr>
        <p:txBody>
          <a:bodyPr/>
          <a:lstStyle>
            <a:lvl1pPr>
              <a:defRPr sz="2700"/>
            </a:lvl1pPr>
            <a:lvl2pPr>
              <a:defRPr sz="24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91"/>
            <a:ext cx="1439333" cy="215900"/>
          </a:xfrm>
        </p:spPr>
        <p:txBody>
          <a:bodyPr/>
          <a:lstStyle/>
          <a:p>
            <a:fld id="{EF581902-DECD-449C-8395-FE60519123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91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3" y="6453191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5900141"/>
      </p:ext>
    </p:extLst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E0EF57-025C-4DE1-8453-E448A6F08958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3278908"/>
      </p:ext>
    </p:extLst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1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853B962-77F2-492B-ADF9-33604ADE5B7E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153737"/>
      </p:ext>
    </p:extLst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1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74F88F9-9D4C-4F74-A2E9-6127961775A7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8715309"/>
      </p:ext>
    </p:extLst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1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DE65583-5AB6-4CA3-A754-7496E00174E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8657052"/>
      </p:ext>
    </p:extLst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ABB2E62-3A57-4BFB-B4D5-2B35F37FB2CE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6" y="2601121"/>
            <a:ext cx="11523133" cy="1655763"/>
          </a:xfrm>
        </p:spPr>
        <p:txBody>
          <a:bodyPr anchor="ctr" anchorCtr="0"/>
          <a:lstStyle>
            <a:lvl1pPr algn="ctr">
              <a:defRPr sz="4300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218962338"/>
      </p:ext>
    </p:extLst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4797AF-DF6D-4EE3-B4D3-7C7DC863FB5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8554664"/>
      </p:ext>
    </p:extLst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6B8C57-8325-4ADA-AF48-B0BF32A155D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7202724"/>
      </p:ext>
    </p:extLst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86D76A4-5F97-4FE5-8685-A033ECD127B3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06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1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58254987"/>
      </p:ext>
    </p:extLst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6D76A4-5F97-4FE5-8685-A033ECD127B3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306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41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57004467"/>
      </p:ext>
    </p:extLst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422092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5938246"/>
      </p:ext>
    </p:extLst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889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1126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913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158956701"/>
      </p:ext>
    </p:extLst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937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789682181"/>
      </p:ext>
    </p:extLst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8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508981"/>
      </p:ext>
    </p:extLst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8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221905737"/>
      </p:ext>
    </p:extLst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551821" tIns="527828" rIns="527828" bIns="1775422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728520478"/>
      </p:ext>
    </p:extLst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961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551821" tIns="527828" rIns="527828" bIns="1775422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94935386"/>
      </p:ext>
    </p:extLst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87963" tIns="287963" rIns="287963" bIns="6046034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08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13" indent="-26661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88" indent="-26661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16" indent="-26502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974248834"/>
      </p:ext>
    </p:extLst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8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335890" tIns="311899" rIns="335890" bIns="31189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20978391"/>
      </p:ext>
    </p:extLst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13910959"/>
      </p:ext>
    </p:extLst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9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884198136"/>
      </p:ext>
    </p:extLst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39822896"/>
      </p:ext>
    </p:extLst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9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18759450"/>
      </p:ext>
    </p:extLst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70" y="5084848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0" y="1989134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0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015354087"/>
      </p:ext>
    </p:extLst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01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48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4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4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8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81945010"/>
      </p:ext>
    </p:extLst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1" y="1628401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9" y="1989134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9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401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7" y="1989134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7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8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7" y="5084848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9" y="5084848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147655266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2" y="1628401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01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2" y="198913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3" y="1628401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3" y="1628401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3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61959691"/>
      </p:ext>
    </p:extLst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0" y="198913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37950619"/>
      </p:ext>
    </p:extLst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8" y="1628399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9202340"/>
      </p:ext>
    </p:extLst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398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24513728"/>
      </p:ext>
    </p:extLst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398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" y="1628398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78009075"/>
      </p:ext>
    </p:extLst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021548346"/>
      </p:ext>
    </p:extLst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0"/>
            <a:ext cx="2374283" cy="1043753"/>
          </a:xfrm>
          <a:prstGeom prst="rect">
            <a:avLst/>
          </a:prstGeom>
          <a:solidFill>
            <a:srgbClr val="BFDCEE"/>
          </a:solidFill>
        </p:spPr>
        <p:txBody>
          <a:bodyPr lIns="239922" tIns="143954" rIns="239922" bIns="143954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13" indent="-26661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7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80896307"/>
      </p:ext>
    </p:extLst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70" y="1628398"/>
            <a:ext cx="3599063" cy="1043753"/>
          </a:xfrm>
          <a:prstGeom prst="rect">
            <a:avLst/>
          </a:prstGeom>
          <a:solidFill>
            <a:srgbClr val="BFDCEE"/>
          </a:solidFill>
        </p:spPr>
        <p:txBody>
          <a:bodyPr lIns="239922" tIns="143954" rIns="239922" bIns="143954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13" indent="-26661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7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671050943"/>
      </p:ext>
    </p:extLst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0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0689558"/>
      </p:ext>
    </p:extLst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7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1524581"/>
      </p:ext>
    </p:extLst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985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6" y="162877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5952637"/>
      </p:ext>
    </p:extLst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009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321557399"/>
      </p:ext>
    </p:extLst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0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9336470"/>
      </p:ext>
    </p:extLst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653565"/>
      </p:ext>
    </p:extLst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436929805"/>
      </p:ext>
    </p:extLst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1250944"/>
      </p:ext>
    </p:extLst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3" y="299799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sz="18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sz="18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204261"/>
      </p:ext>
    </p:extLst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8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17806152"/>
      </p:ext>
    </p:extLst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1" tIns="45706" rIns="91411" bIns="45706" rtlCol="0" anchor="ctr"/>
          <a:lstStyle/>
          <a:p>
            <a:pPr algn="ctr" defTabSz="914400"/>
            <a:endParaRPr lang="en-US" sz="18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62" indent="-274549">
              <a:defRPr>
                <a:solidFill>
                  <a:schemeClr val="tx2"/>
                </a:solidFill>
              </a:defRPr>
            </a:lvl6pPr>
            <a:lvl7pPr marL="1612376" indent="-266613">
              <a:defRPr>
                <a:solidFill>
                  <a:schemeClr val="tx2"/>
                </a:solidFill>
              </a:defRPr>
            </a:lvl7pPr>
            <a:lvl8pPr marL="1877404" indent="-265027">
              <a:defRPr>
                <a:solidFill>
                  <a:schemeClr val="tx2"/>
                </a:solidFill>
              </a:defRPr>
            </a:lvl8pPr>
            <a:lvl9pPr marL="2151950" indent="-27454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209739516"/>
      </p:ext>
    </p:extLst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5888314"/>
      </p:ext>
    </p:extLst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071202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4145721"/>
      </p:ext>
    </p:extLst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94021746"/>
      </p:ext>
    </p:extLst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3040648"/>
      </p:ext>
    </p:extLst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01451706"/>
      </p:ext>
    </p:extLst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548906866"/>
      </p:ext>
    </p:extLst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23828997"/>
      </p:ext>
    </p:extLst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169166340"/>
      </p:ext>
    </p:extLst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54409045"/>
      </p:ext>
    </p:extLst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2145016"/>
      </p:ext>
    </p:extLst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06397518"/>
      </p:ext>
    </p:extLst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83136457"/>
      </p:ext>
    </p:extLst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10593312"/>
      </p:ext>
    </p:extLst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91494882"/>
      </p:ext>
    </p:extLst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30029408"/>
      </p:ext>
    </p:extLst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46687553"/>
      </p:ext>
    </p:extLst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12543319"/>
      </p:ext>
    </p:extLst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97753077"/>
      </p:ext>
    </p:extLst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73591828"/>
      </p:ext>
    </p:extLst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72592260"/>
      </p:ext>
    </p:extLst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7936353"/>
      </p:ext>
    </p:extLst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95429979"/>
      </p:ext>
    </p:extLst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29898383"/>
      </p:ext>
    </p:extLst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16197371"/>
      </p:ext>
    </p:extLst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127691"/>
      </p:ext>
    </p:extLst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1705498"/>
      </p:ext>
    </p:extLst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7268914"/>
      </p:ext>
    </p:extLst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3801330"/>
      </p:ext>
    </p:extLst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3302953"/>
      </p:ext>
    </p:extLst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10596"/>
      </p:ext>
    </p:extLst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328002974"/>
      </p:ext>
    </p:extLst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0866550"/>
      </p:ext>
    </p:extLst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5987188"/>
      </p:ext>
    </p:extLst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493781942"/>
      </p:ext>
    </p:extLst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4116370532"/>
      </p:ext>
    </p:extLst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2"/>
            <a:ext cx="11523133" cy="1919817"/>
          </a:xfrm>
        </p:spPr>
        <p:txBody>
          <a:bodyPr anchor="b"/>
          <a:lstStyle>
            <a:lvl1pPr>
              <a:defRPr sz="32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236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999D4C-4849-4252-B640-A7AC7A4492BE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717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CCFA74-8422-406A-A3C1-B6FD95F3DF43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9346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1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C002B2-6B5D-45E6-A05D-448E0D0F08D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236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30860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A17187F-0380-4C30-A216-6CAD7BA279FF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2"/>
            <a:ext cx="11523133" cy="1919817"/>
          </a:xfrm>
        </p:spPr>
        <p:txBody>
          <a:bodyPr anchor="b"/>
          <a:lstStyle>
            <a:lvl1pPr>
              <a:defRPr sz="32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434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1" y="351382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521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A17187F-0380-4C30-A216-6CAD7BA279F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2"/>
            <a:ext cx="11523133" cy="1919817"/>
          </a:xfrm>
        </p:spPr>
        <p:txBody>
          <a:bodyPr anchor="b"/>
          <a:lstStyle>
            <a:lvl1pPr>
              <a:defRPr sz="32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434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1" y="351382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84702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6D2ECFD-AA52-443D-A50B-D1D6537EEF8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3126918"/>
            <a:ext cx="4127600" cy="604163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62000" tIns="162000" rIns="162000" bIns="162000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18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1" y="351382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65811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76"/>
            <a:ext cx="5665556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1" y="1412876"/>
            <a:ext cx="5654315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D5F9C8-432E-4FDD-9199-3160F1E131A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77795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7"/>
            <a:ext cx="5662084" cy="479953"/>
          </a:xfrm>
        </p:spPr>
        <p:txBody>
          <a:bodyPr anchor="b"/>
          <a:lstStyle>
            <a:lvl1pPr marL="0" indent="0">
              <a:buNone/>
              <a:defRPr sz="16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829"/>
            <a:ext cx="5662084" cy="4319588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2877"/>
            <a:ext cx="5664199" cy="479953"/>
          </a:xfrm>
        </p:spPr>
        <p:txBody>
          <a:bodyPr anchor="b"/>
          <a:lstStyle>
            <a:lvl1pPr marL="0" indent="0">
              <a:buNone/>
              <a:defRPr sz="16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1892829"/>
            <a:ext cx="5664199" cy="4319588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B06281-F444-46A4-8722-17E42D61D9E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30734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4" y="1892301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4D35B-5475-4B4C-9365-1E8C2E605D00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4" y="1412876"/>
            <a:ext cx="11523133" cy="479424"/>
          </a:xfrm>
        </p:spPr>
        <p:txBody>
          <a:bodyPr anchor="b"/>
          <a:lstStyle>
            <a:lvl1pPr marL="0" indent="0">
              <a:buNone/>
              <a:defRPr sz="16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01" y="6212418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6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6398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4" y="188915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4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E58DCC4-30B9-493D-AA83-E6628174FD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5493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4" y="188915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76"/>
            <a:ext cx="5659967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1" y="1412876"/>
            <a:ext cx="5659967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4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9F9090C-364B-42A5-ACF8-9A4E54AEF57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7078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6"/>
            <a:ext cx="5662084" cy="479424"/>
          </a:xfrm>
        </p:spPr>
        <p:txBody>
          <a:bodyPr anchor="b"/>
          <a:lstStyle>
            <a:lvl1pPr marL="0" indent="0">
              <a:buNone/>
              <a:defRPr sz="16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301"/>
            <a:ext cx="5662084" cy="432011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2876"/>
            <a:ext cx="5664199" cy="479424"/>
          </a:xfrm>
        </p:spPr>
        <p:txBody>
          <a:bodyPr anchor="b"/>
          <a:lstStyle>
            <a:lvl1pPr marL="0" indent="0">
              <a:buNone/>
              <a:defRPr sz="16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1892301"/>
            <a:ext cx="5664199" cy="432011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EDDC2D9C-FFB3-410F-A9AE-5DA73EFAC26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01" y="6212418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6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4" y="188915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4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17948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3" y="1412876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1" y="1412876"/>
            <a:ext cx="5659967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DF44CB-ECC7-4ABE-86A8-531B181DF50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5386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53" y="1412876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412876"/>
            <a:ext cx="5659967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2DFA8F-7A00-4FC4-A187-7FDEBF43562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0044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" y="1412876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798" y="1412876"/>
            <a:ext cx="7585769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BAEF88-B486-4500-9BDC-80C0D8917E1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946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29" y="1412876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412876"/>
            <a:ext cx="7570231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55C60E-4054-48EB-9CCC-B21C51D8F29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2462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" y="1412876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81" y="1412876"/>
            <a:ext cx="8641887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3C4D5E-1357-49ED-A68A-137CD87DBC1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7683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10" y="1412876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412876"/>
            <a:ext cx="8641887" cy="4799543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73870B-C7DA-45A5-A8C2-D12B922FF0EA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8005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3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1" y="2492376"/>
            <a:ext cx="5659967" cy="3720043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89"/>
            <a:ext cx="1439333" cy="215900"/>
          </a:xfrm>
        </p:spPr>
        <p:txBody>
          <a:bodyPr/>
          <a:lstStyle/>
          <a:p>
            <a:fld id="{EF581902-DECD-449C-8395-FE60519123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89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3" y="6453189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00521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E0EF57-025C-4DE1-8453-E448A6F08958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3592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20"/>
            <a:ext cx="11523133" cy="1655763"/>
          </a:xfrm>
        </p:spPr>
        <p:txBody>
          <a:bodyPr anchor="ctr" anchorCtr="0"/>
          <a:lstStyle>
            <a:lvl1pPr algn="ctr">
              <a:defRPr sz="32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853B962-77F2-492B-ADF9-33604ADE5B7E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9330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20"/>
            <a:ext cx="11523133" cy="1655763"/>
          </a:xfrm>
        </p:spPr>
        <p:txBody>
          <a:bodyPr anchor="ctr" anchorCtr="0"/>
          <a:lstStyle>
            <a:lvl1pPr algn="ctr">
              <a:defRPr sz="32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74F88F9-9D4C-4F74-A2E9-6127961775A7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0363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20"/>
            <a:ext cx="11523133" cy="1655763"/>
          </a:xfrm>
        </p:spPr>
        <p:txBody>
          <a:bodyPr anchor="ctr" anchorCtr="0"/>
          <a:lstStyle>
            <a:lvl1pPr algn="ctr">
              <a:defRPr sz="32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DE65583-5AB6-4CA3-A754-7496E00174E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657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ABB2E62-3A57-4BFB-B4D5-2B35F37FB2CE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20"/>
            <a:ext cx="11523133" cy="1655763"/>
          </a:xfrm>
        </p:spPr>
        <p:txBody>
          <a:bodyPr anchor="ctr" anchorCtr="0"/>
          <a:lstStyle>
            <a:lvl1pPr algn="ctr">
              <a:defRPr sz="3200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147495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4797AF-DF6D-4EE3-B4D3-7C7DC863FB5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5524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6B8C57-8325-4ADA-AF48-B0BF32A155D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8243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86D76A4-5F97-4FE5-8685-A033ECD127B3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1" y="6021290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5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09191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6D76A4-5F97-4FE5-8685-A033ECD127B3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1" y="6021290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5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67161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8104952"/>
      </p:ext>
    </p:extLst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380864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1555880"/>
      </p:ext>
    </p:extLst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10295049"/>
      </p:ext>
    </p:extLst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6747015"/>
      </p:ext>
    </p:extLst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02992065"/>
      </p:ext>
    </p:extLst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19434687"/>
      </p:ext>
    </p:extLst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66643285"/>
      </p:ext>
    </p:extLst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792795347"/>
      </p:ext>
    </p:extLst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12007776"/>
      </p:ext>
    </p:extLst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98306704"/>
      </p:ext>
    </p:extLst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41984273"/>
      </p:ext>
    </p:extLst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3894870"/>
      </p:ext>
    </p:extLst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11661321"/>
      </p:ext>
    </p:extLst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38126126"/>
      </p:ext>
    </p:extLst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37130770"/>
      </p:ext>
    </p:extLst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68287917"/>
      </p:ext>
    </p:extLst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66431429"/>
      </p:ext>
    </p:extLst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67164598"/>
      </p:ext>
    </p:extLst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32159961"/>
      </p:ext>
    </p:extLst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1971983"/>
      </p:ext>
    </p:extLst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902897"/>
      </p:ext>
    </p:extLst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8494246"/>
      </p:ext>
    </p:extLst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81780399"/>
      </p:ext>
    </p:extLst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7888294"/>
      </p:ext>
    </p:extLst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6948494"/>
      </p:ext>
    </p:extLst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2385511"/>
      </p:ext>
    </p:extLst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744015"/>
      </p:ext>
    </p:extLst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797701"/>
      </p:ext>
    </p:extLst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5582732"/>
      </p:ext>
    </p:extLst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7865902"/>
      </p:ext>
    </p:extLst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149107024"/>
      </p:ext>
    </p:extLst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2095231"/>
      </p:ext>
    </p:extLst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49864899"/>
      </p:ext>
    </p:extLst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02923738"/>
      </p:ext>
    </p:extLst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880156252"/>
      </p:ext>
    </p:extLst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422094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1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2812464"/>
      </p:ext>
    </p:extLst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1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120095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47049783"/>
      </p:ext>
    </p:extLst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08066854"/>
      </p:ext>
    </p:extLst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38022252"/>
      </p:ext>
    </p:extLst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0584533"/>
      </p:ext>
    </p:extLst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243418322"/>
      </p:ext>
    </p:extLst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67297887"/>
      </p:ext>
    </p:extLst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09" tIns="215909" rIns="215909" bIns="4533165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33" indent="-26653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48" indent="-2665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896" indent="-26494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19444295"/>
      </p:ext>
    </p:extLst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7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46" tIns="233853" rIns="251846" bIns="233853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31308913"/>
      </p:ext>
    </p:extLst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1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4038228"/>
      </p:ext>
    </p:extLst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3050909"/>
      </p:ext>
    </p:extLst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401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01082797"/>
      </p:ext>
    </p:extLst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68794758"/>
      </p:ext>
    </p:extLst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9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98207231"/>
      </p:ext>
    </p:extLst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01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67826187"/>
      </p:ext>
    </p:extLst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0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6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6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6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82620605"/>
      </p:ext>
    </p:extLst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2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24101959"/>
      </p:ext>
    </p:extLst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38403471"/>
      </p:ext>
    </p:extLst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7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65763112"/>
      </p:ext>
    </p:extLst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9047841"/>
      </p:ext>
    </p:extLst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6325898"/>
      </p:ext>
    </p:extLst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0604223"/>
      </p:ext>
    </p:extLst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2"/>
            <a:ext cx="2374283" cy="989532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5925317"/>
      </p:ext>
    </p:extLst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9" y="1628418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22449663"/>
      </p:ext>
    </p:extLst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9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0486222"/>
      </p:ext>
    </p:extLst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3298482"/>
      </p:ext>
    </p:extLst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5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6854712"/>
      </p:ext>
    </p:extLst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60723800"/>
      </p:ext>
    </p:extLst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7072470"/>
      </p:ext>
    </p:extLst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6189652"/>
      </p:ext>
    </p:extLst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02227640"/>
      </p:ext>
    </p:extLst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1266292"/>
      </p:ext>
    </p:extLst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1380730"/>
      </p:ext>
    </p:extLst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089869246"/>
      </p:ext>
    </p:extLst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6" tIns="45706" rIns="91386" bIns="45706" rtlCol="0" anchor="ctr"/>
          <a:lstStyle/>
          <a:p>
            <a:pPr algn="ctr"/>
            <a:endParaRPr lang="en-GB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62" indent="-274469">
              <a:defRPr>
                <a:solidFill>
                  <a:schemeClr val="tx2"/>
                </a:solidFill>
              </a:defRPr>
            </a:lvl6pPr>
            <a:lvl7pPr marL="1611896" indent="-266533">
              <a:defRPr>
                <a:solidFill>
                  <a:schemeClr val="tx2"/>
                </a:solidFill>
              </a:defRPr>
            </a:lvl7pPr>
            <a:lvl8pPr marL="1876844" indent="-264947">
              <a:defRPr>
                <a:solidFill>
                  <a:schemeClr val="tx2"/>
                </a:solidFill>
              </a:defRPr>
            </a:lvl8pPr>
            <a:lvl9pPr marL="2151310" indent="-27446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618853368"/>
      </p:ext>
    </p:extLst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422097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558833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5392056"/>
      </p:ext>
    </p:extLst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8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3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65182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58590381"/>
      </p:ext>
    </p:extLst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84246901"/>
      </p:ext>
    </p:extLst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554455"/>
      </p:ext>
    </p:extLst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81590059"/>
      </p:ext>
    </p:extLst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1" y="558833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89232509"/>
      </p:ext>
    </p:extLst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1" y="558833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402578096"/>
      </p:ext>
    </p:extLst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11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913111995"/>
      </p:ext>
    </p:extLst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20" y="1268131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89567501"/>
      </p:ext>
    </p:extLst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3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16595392"/>
      </p:ext>
    </p:extLst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67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8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2991632"/>
      </p:ext>
    </p:extLst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628403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05720998"/>
      </p:ext>
    </p:extLst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67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8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70250470"/>
      </p:ext>
    </p:extLst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2" y="162842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92" y="508488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2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92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47977223"/>
      </p:ext>
    </p:extLst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2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2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8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19" y="508488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60312389"/>
      </p:ext>
    </p:extLst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20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3" y="1628420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20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9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9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8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9" y="508488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8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8240566"/>
      </p:ext>
    </p:extLst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1" y="162842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2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30" y="162842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2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57258599"/>
      </p:ext>
    </p:extLst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2" y="162842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2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60784388"/>
      </p:ext>
    </p:extLst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20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3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84138459"/>
      </p:ext>
    </p:extLst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79795247"/>
      </p:ext>
    </p:extLst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20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22516409"/>
      </p:ext>
    </p:extLst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8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2734673"/>
      </p:ext>
    </p:extLst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42"/>
            <a:ext cx="2374283" cy="98947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0934097"/>
      </p:ext>
    </p:extLst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91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504" y="1628421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72154861"/>
      </p:ext>
    </p:extLst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7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92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1144858"/>
      </p:ext>
    </p:extLst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7149687"/>
      </p:ext>
    </p:extLst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6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9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068586"/>
      </p:ext>
    </p:extLst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57218972"/>
      </p:ext>
    </p:extLst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92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2793854"/>
      </p:ext>
    </p:extLst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5433820"/>
      </p:ext>
    </p:extLst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684210265"/>
      </p:ext>
    </p:extLst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0515956"/>
      </p:ext>
    </p:extLst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4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3598235"/>
      </p:ext>
    </p:extLst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9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752957503"/>
      </p:ext>
    </p:extLst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4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179539589"/>
      </p:ext>
    </p:extLst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363281"/>
      </p:ext>
    </p:extLst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926222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77749564"/>
      </p:ext>
    </p:extLst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40796637"/>
      </p:ext>
    </p:extLst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6136873"/>
      </p:ext>
    </p:extLst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16636329"/>
      </p:ext>
    </p:extLst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253585073"/>
      </p:ext>
    </p:extLst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07037173"/>
      </p:ext>
    </p:extLst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410611393"/>
      </p:ext>
    </p:extLst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129367503"/>
      </p:ext>
    </p:extLst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9855770"/>
      </p:ext>
    </p:extLst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67055988"/>
      </p:ext>
    </p:extLst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3655498"/>
      </p:ext>
    </p:extLst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36318073"/>
      </p:ext>
    </p:extLst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49793644"/>
      </p:ext>
    </p:extLst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18557934"/>
      </p:ext>
    </p:extLst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4097716"/>
      </p:ext>
    </p:extLst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92868868"/>
      </p:ext>
    </p:extLst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83924300"/>
      </p:ext>
    </p:extLst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70228064"/>
      </p:ext>
    </p:extLst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53107572"/>
      </p:ext>
    </p:extLst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4391795"/>
      </p:ext>
    </p:extLst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16772594"/>
      </p:ext>
    </p:extLst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3069155"/>
      </p:ext>
    </p:extLst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49746906"/>
      </p:ext>
    </p:extLst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060246"/>
      </p:ext>
    </p:extLst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3391413"/>
      </p:ext>
    </p:extLst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3292549"/>
      </p:ext>
    </p:extLst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06481849"/>
      </p:ext>
    </p:extLst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8662746"/>
      </p:ext>
    </p:extLst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1648787"/>
      </p:ext>
    </p:extLst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60719967"/>
      </p:ext>
    </p:extLst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8217500"/>
      </p:ext>
    </p:extLst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46797562"/>
      </p:ext>
    </p:extLst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104661422"/>
      </p:ext>
    </p:extLst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529691004"/>
      </p:ext>
    </p:extLst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1454630"/>
      </p:ext>
    </p:extLst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000845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18062916"/>
      </p:ext>
    </p:extLst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6408312"/>
      </p:ext>
    </p:extLst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3986332"/>
      </p:ext>
    </p:extLst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7015031"/>
      </p:ext>
    </p:extLst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608794862"/>
      </p:ext>
    </p:extLst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62091287"/>
      </p:ext>
    </p:extLst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25559256"/>
      </p:ext>
    </p:extLst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858709609"/>
      </p:ext>
    </p:extLst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1982444"/>
      </p:ext>
    </p:extLst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6758650"/>
      </p:ext>
    </p:extLst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61090129"/>
      </p:ext>
    </p:extLst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1589245"/>
      </p:ext>
    </p:extLst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53899122"/>
      </p:ext>
    </p:extLst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83017169"/>
      </p:ext>
    </p:extLst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37749432"/>
      </p:ext>
    </p:extLst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82227072"/>
      </p:ext>
    </p:extLst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40930500"/>
      </p:ext>
    </p:extLst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94820773"/>
      </p:ext>
    </p:extLst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3649970"/>
      </p:ext>
    </p:extLst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0242538"/>
      </p:ext>
    </p:extLst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40298689"/>
      </p:ext>
    </p:extLst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5680224"/>
      </p:ext>
    </p:extLst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0877047"/>
      </p:ext>
    </p:extLst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1535194"/>
      </p:ext>
    </p:extLst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2269310"/>
      </p:ext>
    </p:extLst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0091913"/>
      </p:ext>
    </p:extLst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65767518"/>
      </p:ext>
    </p:extLst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951335"/>
      </p:ext>
    </p:extLst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568947"/>
      </p:ext>
    </p:extLst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208815653"/>
      </p:ext>
    </p:extLst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1483553"/>
      </p:ext>
    </p:extLst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68362112"/>
      </p:ext>
    </p:extLst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78834402"/>
      </p:ext>
    </p:extLst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840035396"/>
      </p:ext>
    </p:extLst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9397152"/>
      </p:ext>
    </p:extLst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04368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529177"/>
      </p:ext>
    </p:extLst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6058709"/>
      </p:ext>
    </p:extLst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9715006"/>
      </p:ext>
    </p:extLst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82321942"/>
      </p:ext>
    </p:extLst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59101030"/>
      </p:ext>
    </p:extLst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84541483"/>
      </p:ext>
    </p:extLst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4190134"/>
      </p:ext>
    </p:extLst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009904029"/>
      </p:ext>
    </p:extLst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96053946"/>
      </p:ext>
    </p:extLst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25961926"/>
      </p:ext>
    </p:extLst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26975043"/>
      </p:ext>
    </p:extLst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54663082"/>
      </p:ext>
    </p:extLst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91434913"/>
      </p:ext>
    </p:extLst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6106922"/>
      </p:ext>
    </p:extLst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40462376"/>
      </p:ext>
    </p:extLst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08952153"/>
      </p:ext>
    </p:extLst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35930370"/>
      </p:ext>
    </p:extLst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27039027"/>
      </p:ext>
    </p:extLst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4066287"/>
      </p:ext>
    </p:extLst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5507221"/>
      </p:ext>
    </p:extLst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6620366"/>
      </p:ext>
    </p:extLst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4735504"/>
      </p:ext>
    </p:extLst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52371176"/>
      </p:ext>
    </p:extLst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0094831"/>
      </p:ext>
    </p:extLst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8260839"/>
      </p:ext>
    </p:extLst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9904004"/>
      </p:ext>
    </p:extLst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58772489"/>
      </p:ext>
    </p:extLst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5741512"/>
      </p:ext>
    </p:extLst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8325491"/>
      </p:ext>
    </p:extLst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426724737"/>
      </p:ext>
    </p:extLst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9925086"/>
      </p:ext>
    </p:extLst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49338746"/>
      </p:ext>
    </p:extLst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88694845"/>
      </p:ext>
    </p:extLst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382034364"/>
      </p:ext>
    </p:extLst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1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235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999D4C-4849-4252-B640-A7AC7A4492BE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0733265"/>
      </p:ext>
    </p:extLst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CCFA74-8422-406A-A3C1-B6FD95F3DF43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764533"/>
      </p:ext>
    </p:extLst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C002B2-6B5D-45E6-A05D-448E0D0F08D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235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4534031"/>
      </p:ext>
    </p:extLst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A17187F-0380-4C30-A216-6CAD7BA279FF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1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434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819532"/>
      </p:ext>
    </p:extLst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A17187F-0380-4C30-A216-6CAD7BA279F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1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434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8607737"/>
      </p:ext>
    </p:extLst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6D2ECFD-AA52-443D-A50B-D1D6537EEF8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96086"/>
            <a:ext cx="4127600" cy="1065828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62000" tIns="162000" rIns="162000" bIns="162000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0932080"/>
      </p:ext>
    </p:extLst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4" y="1412875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1" y="1412875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D5F9C8-432E-4FDD-9199-3160F1E131A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402170"/>
      </p:ext>
    </p:extLst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4" y="1412876"/>
            <a:ext cx="5662084" cy="479953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892829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412876"/>
            <a:ext cx="5664199" cy="479953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1892829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B06281-F444-46A4-8722-17E42D61D9E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40917735"/>
      </p:ext>
    </p:extLst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4" y="1892300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4D35B-5475-4B4C-9365-1E8C2E605D00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4" y="1412876"/>
            <a:ext cx="11523133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5999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41224667"/>
      </p:ext>
    </p:extLst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4" y="188914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1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E58DCC4-30B9-493D-AA83-E6628174FD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4556698"/>
      </p:ext>
    </p:extLst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4" y="188914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4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599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1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9F9090C-364B-42A5-ACF8-9A4E54AEF57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6410749"/>
      </p:ext>
    </p:extLst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4" y="1412876"/>
            <a:ext cx="5662084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892300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412876"/>
            <a:ext cx="5664199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1892300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EDDC2D9C-FFB3-410F-A9AE-5DA73EFAC26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5999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4" y="188914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1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67136646"/>
      </p:ext>
    </p:extLst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" y="141287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599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DF44CB-ECC7-4ABE-86A8-531B181DF50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2567158"/>
      </p:ext>
    </p:extLst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51" y="141287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2DFA8F-7A00-4FC4-A187-7FDEBF43562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8290806"/>
      </p:ext>
    </p:extLst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" y="141287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797" y="1412875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BAEF88-B486-4500-9BDC-80C0D8917E1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099067"/>
      </p:ext>
    </p:extLst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27" y="141287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412875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55C60E-4054-48EB-9CCC-B21C51D8F29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5751192"/>
      </p:ext>
    </p:extLst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" y="1412875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79" y="141287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3C4D5E-1357-49ED-A68A-137CD87DBC1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4955927"/>
      </p:ext>
    </p:extLst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09" y="1412875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41287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73870B-C7DA-45A5-A8C2-D12B922FF0EA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0133097"/>
      </p:ext>
    </p:extLst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2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0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599" y="2492375"/>
            <a:ext cx="5659967" cy="3720043"/>
          </a:xfrm>
        </p:spPr>
        <p:txBody>
          <a:bodyPr/>
          <a:lstStyle>
            <a:lvl1pPr>
              <a:defRPr sz="2667"/>
            </a:lvl1pPr>
            <a:lvl2pPr>
              <a:defRPr sz="2400"/>
            </a:lvl2pPr>
            <a:lvl3pPr>
              <a:defRPr sz="2133"/>
            </a:lvl3pPr>
            <a:lvl4pPr>
              <a:defRPr sz="1867"/>
            </a:lvl4pPr>
            <a:lvl5pPr>
              <a:defRPr sz="1867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89"/>
            <a:ext cx="1439333" cy="215900"/>
          </a:xfrm>
        </p:spPr>
        <p:txBody>
          <a:bodyPr/>
          <a:lstStyle/>
          <a:p>
            <a:fld id="{EF581902-DECD-449C-8395-FE60519123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89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2" y="6453189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2732375"/>
      </p:ext>
    </p:extLst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E0EF57-025C-4DE1-8453-E448A6F08958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1523530"/>
      </p:ext>
    </p:extLst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853B962-77F2-492B-ADF9-33604ADE5B7E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9090717"/>
      </p:ext>
    </p:extLst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74F88F9-9D4C-4F74-A2E9-6127961775A7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5877841"/>
      </p:ext>
    </p:extLst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DE65583-5AB6-4CA3-A754-7496E00174E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1308169"/>
      </p:ext>
    </p:extLst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ABB2E62-3A57-4BFB-B4D5-2B35F37FB2CE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237966180"/>
      </p:ext>
    </p:extLst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4797AF-DF6D-4EE3-B4D3-7C7DC863FB5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682340"/>
      </p:ext>
    </p:extLst>
  </p:cSld>
  <p:clrMapOvr>
    <a:masterClrMapping/>
  </p:clrMapOvr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6B8C57-8325-4ADA-AF48-B0BF32A155D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5481123"/>
      </p:ext>
    </p:extLst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86D76A4-5F97-4FE5-8685-A033ECD127B3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1" y="602128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3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98912720"/>
      </p:ext>
    </p:extLst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6D76A4-5F97-4FE5-8685-A033ECD127B3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1" y="602128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3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25697204"/>
      </p:ext>
    </p:extLst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1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235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999D4C-4849-4252-B640-A7AC7A4492BE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1642559"/>
      </p:ext>
    </p:extLst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CCFA74-8422-406A-A3C1-B6FD95F3DF43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8101830"/>
      </p:ext>
    </p:extLst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C002B2-6B5D-45E6-A05D-448E0D0F08D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235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8271278"/>
      </p:ext>
    </p:extLst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A17187F-0380-4C30-A216-6CAD7BA279FF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1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434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6820108"/>
      </p:ext>
    </p:extLst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A17187F-0380-4C30-A216-6CAD7BA279FF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3429001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4" y="5541434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76563044"/>
      </p:ext>
    </p:extLst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6D2ECFD-AA52-443D-A50B-D1D6537EEF8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96086"/>
            <a:ext cx="4127600" cy="1065828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62000" tIns="162000" rIns="162000" bIns="162000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45353"/>
      </p:ext>
    </p:extLst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4" y="1412875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1" y="1412875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D5F9C8-432E-4FDD-9199-3160F1E131A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89660"/>
      </p:ext>
    </p:extLst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4" y="1412876"/>
            <a:ext cx="5662084" cy="479953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892829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412876"/>
            <a:ext cx="5664199" cy="479953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1892829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B06281-F444-46A4-8722-17E42D61D9E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69291248"/>
      </p:ext>
    </p:extLst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4" y="1892300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4D35B-5475-4B4C-9365-1E8C2E605D00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4" y="1412876"/>
            <a:ext cx="11523133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5999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19842613"/>
      </p:ext>
    </p:extLst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4" y="188914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1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E58DCC4-30B9-493D-AA83-E6628174FD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1644738"/>
      </p:ext>
    </p:extLst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4" y="188914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4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599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1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9F9090C-364B-42A5-ACF8-9A4E54AEF57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2384472"/>
      </p:ext>
    </p:extLst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4" y="1412876"/>
            <a:ext cx="5662084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892300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412876"/>
            <a:ext cx="5664199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1892300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EDDC2D9C-FFB3-410F-A9AE-5DA73EFAC26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5999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4" y="188914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4" y="692151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1157439"/>
      </p:ext>
    </p:extLst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" y="141287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599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DF44CB-ECC7-4ABE-86A8-531B181DF50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1864775"/>
      </p:ext>
    </p:extLst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51" y="1412875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412875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2DFA8F-7A00-4FC4-A187-7FDEBF43562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203022"/>
      </p:ext>
    </p:extLst>
  </p:cSld>
  <p:clrMapOvr>
    <a:masterClrMapping/>
  </p:clrMapOvr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" y="141287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797" y="1412875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BAEF88-B486-4500-9BDC-80C0D8917E1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5099613"/>
      </p:ext>
    </p:extLst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27" y="1412875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412875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55C60E-4054-48EB-9CCC-B21C51D8F29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7357694"/>
      </p:ext>
    </p:extLst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" y="1412875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79" y="141287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3C4D5E-1357-49ED-A68A-137CD87DBC1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2187146"/>
      </p:ext>
    </p:extLst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09" y="1412875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4" y="1412875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73870B-C7DA-45A5-A8C2-D12B922FF0EA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9583684"/>
      </p:ext>
    </p:extLst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2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0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599" y="2492375"/>
            <a:ext cx="5659967" cy="3720043"/>
          </a:xfrm>
        </p:spPr>
        <p:txBody>
          <a:bodyPr/>
          <a:lstStyle>
            <a:lvl1pPr>
              <a:defRPr sz="2667"/>
            </a:lvl1pPr>
            <a:lvl2pPr>
              <a:defRPr sz="2400"/>
            </a:lvl2pPr>
            <a:lvl3pPr>
              <a:defRPr sz="2133"/>
            </a:lvl3pPr>
            <a:lvl4pPr>
              <a:defRPr sz="1867"/>
            </a:lvl4pPr>
            <a:lvl5pPr>
              <a:defRPr sz="1867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89"/>
            <a:ext cx="1439333" cy="215900"/>
          </a:xfrm>
        </p:spPr>
        <p:txBody>
          <a:bodyPr/>
          <a:lstStyle/>
          <a:p>
            <a:fld id="{EF581902-DECD-449C-8395-FE60519123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89"/>
            <a:ext cx="3746168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2" y="6453189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187198"/>
      </p:ext>
    </p:extLst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E0EF57-025C-4DE1-8453-E448A6F08958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1991795"/>
      </p:ext>
    </p:extLst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853B962-77F2-492B-ADF9-33604ADE5B7E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811739"/>
      </p:ext>
    </p:extLst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74F88F9-9D4C-4F74-A2E9-6127961775A7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7558557"/>
      </p:ext>
    </p:extLst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DE65583-5AB6-4CA3-A754-7496E00174E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0257449"/>
      </p:ext>
    </p:extLst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ABB2E62-3A57-4BFB-B4D5-2B35F37FB2CE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4" y="2601119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37714896"/>
      </p:ext>
    </p:extLst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4797AF-DF6D-4EE3-B4D3-7C7DC863FB5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6188256"/>
      </p:ext>
    </p:extLst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6B8C57-8325-4ADA-AF48-B0BF32A155D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044674"/>
      </p:ext>
    </p:extLst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86D76A4-5F97-4FE5-8685-A033ECD127B3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1" y="602128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3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16704287"/>
      </p:ext>
    </p:extLst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6D76A4-5F97-4FE5-8685-A033ECD127B3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1" y="6021289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3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9176701"/>
      </p:ext>
    </p:extLst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2867723"/>
      </p:ext>
    </p:extLst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945836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4293337"/>
      </p:ext>
    </p:extLst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94771855"/>
      </p:ext>
    </p:extLst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6940013"/>
      </p:ext>
    </p:extLst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30578160"/>
      </p:ext>
    </p:extLst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897214080"/>
      </p:ext>
    </p:extLst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66918136"/>
      </p:ext>
    </p:extLst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004167074"/>
      </p:ext>
    </p:extLst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036621390"/>
      </p:ext>
    </p:extLst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96277748"/>
      </p:ext>
    </p:extLst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5068873"/>
      </p:ext>
    </p:extLst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01104184"/>
      </p:ext>
    </p:extLst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53140192"/>
      </p:ext>
    </p:extLst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1437830"/>
      </p:ext>
    </p:extLst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64181056"/>
      </p:ext>
    </p:extLst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26949760"/>
      </p:ext>
    </p:extLst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58045387"/>
      </p:ext>
    </p:extLst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65822588"/>
      </p:ext>
    </p:extLst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49335167"/>
      </p:ext>
    </p:extLst>
  </p:cSld>
  <p:clrMapOvr>
    <a:masterClrMapping/>
  </p:clrMapOvr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24726441"/>
      </p:ext>
    </p:extLst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821589"/>
      </p:ext>
    </p:extLst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2081913"/>
      </p:ext>
    </p:extLst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6776900"/>
      </p:ext>
    </p:extLst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5168779"/>
      </p:ext>
    </p:extLst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0723297"/>
      </p:ext>
    </p:extLst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5907827"/>
      </p:ext>
    </p:extLst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2070352"/>
      </p:ext>
    </p:extLst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9214242"/>
      </p:ext>
    </p:extLst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6658689"/>
      </p:ext>
    </p:extLst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917168"/>
      </p:ext>
    </p:extLst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86928118"/>
      </p:ext>
    </p:extLst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106527"/>
      </p:ext>
    </p:extLst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3590926"/>
      </p:ext>
    </p:extLst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957771291"/>
      </p:ext>
    </p:extLst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954097910"/>
      </p:ext>
    </p:extLst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1429384"/>
      </p:ext>
    </p:extLst>
  </p:cSld>
  <p:clrMapOvr>
    <a:masterClrMapping/>
  </p:clrMapOvr>
  <p:transition spd="med">
    <p:fade/>
  </p:transition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1" y="403107"/>
            <a:ext cx="719813" cy="363516"/>
          </a:xfr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80"/>
            <a:ext cx="10365263" cy="1301708"/>
          </a:xfr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1" y="5588294"/>
            <a:ext cx="10365264" cy="647550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51555183"/>
      </p:ext>
    </p:extLst>
  </p:cSld>
  <p:clrMapOvr>
    <a:masterClrMapping/>
  </p:clrMapOvr>
  <p:transition spd="med">
    <p:fade/>
  </p:transition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0781870"/>
      </p:ext>
    </p:extLst>
  </p:cSld>
  <p:clrMapOvr>
    <a:masterClrMapping/>
  </p:clrMapOvr>
  <p:transition spd="med">
    <p:fade/>
  </p:transition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10365265" cy="4607446"/>
          </a:xfr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1" y="404722"/>
            <a:ext cx="10365264" cy="504514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04978509"/>
      </p:ext>
    </p:extLst>
  </p:cSld>
  <p:clrMapOvr>
    <a:masterClrMapping/>
  </p:clrMapOvr>
  <p:transition spd="med">
    <p:fade/>
  </p:transition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12192000" cy="6858000"/>
          </a:xfrm>
          <a:noFill/>
        </p:spPr>
        <p:txBody>
          <a:bodyPr lIns="413794" tIns="5001497" rIns="395801" bIns="395801" anchor="t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4148934"/>
            <a:ext cx="10365263" cy="719933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98792944"/>
      </p:ext>
    </p:extLst>
  </p:cSld>
  <p:clrMapOvr>
    <a:masterClrMapping/>
  </p:clrMapOvr>
  <p:transition spd="med">
    <p:fade/>
  </p:transition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12192000" cy="6858000"/>
          </a:xfrm>
          <a:noFill/>
        </p:spPr>
        <p:txBody>
          <a:bodyPr lIns="413794" tIns="5001497" rIns="395801" bIns="395801" anchor="t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4148934"/>
            <a:ext cx="10365263" cy="719933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17624239"/>
      </p:ext>
    </p:extLst>
  </p:cSld>
  <p:clrMapOvr>
    <a:masterClrMapping/>
  </p:clrMapOvr>
  <p:transition spd="med">
    <p:fade/>
  </p:transition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>
              <a:alpha val="85000"/>
            </a:srgbClr>
          </a:solidFill>
        </p:spPr>
        <p:txBody>
          <a:bodyPr lIns="413794" tIns="395801" rIns="395801" bIns="1331332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1" y="5588297"/>
            <a:ext cx="5254585" cy="647549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428047875"/>
      </p:ext>
    </p:extLst>
  </p:cSld>
  <p:clrMapOvr>
    <a:masterClrMapping/>
  </p:clrMapOvr>
  <p:transition spd="med">
    <p:fade/>
  </p:transition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bg1">
              <a:alpha val="85000"/>
            </a:schemeClr>
          </a:solidFill>
        </p:spPr>
        <p:txBody>
          <a:bodyPr lIns="413794" tIns="395801" rIns="395801" bIns="1331332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1" y="5588297"/>
            <a:ext cx="5254585" cy="647549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57150563"/>
      </p:ext>
    </p:extLst>
  </p:cSld>
  <p:clrMapOvr>
    <a:masterClrMapping/>
  </p:clrMapOvr>
  <p:transition spd="med">
    <p:fade/>
  </p:transition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900" y="0"/>
            <a:ext cx="3613312" cy="6858000"/>
          </a:xfr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34" tIns="215934" rIns="215934" bIns="4533731" numCol="1" anchor="b" anchorCtr="0" compatLnSpc="1">
            <a:prstTxWarp prst="textNoShape">
              <a:avLst/>
            </a:prstTxWarp>
            <a:noAutofit/>
          </a:bodyPr>
          <a:lstStyle>
            <a:lvl1pPr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9"/>
            <a:ext cx="3168242" cy="3958607"/>
          </a:xfr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None/>
              <a:defRPr sz="1600">
                <a:solidFill>
                  <a:schemeClr val="tx2"/>
                </a:solidFill>
              </a:defRPr>
            </a:lvl1pPr>
            <a:lvl2pPr marL="266566" indent="-266566">
              <a:lnSpc>
                <a:spcPct val="12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80" indent="-272914">
              <a:lnSpc>
                <a:spcPct val="120000"/>
              </a:lnSpc>
              <a:spcBef>
                <a:spcPts val="400"/>
              </a:spcBef>
              <a:defRPr sz="1400">
                <a:solidFill>
                  <a:schemeClr val="tx2"/>
                </a:solidFill>
              </a:defRPr>
            </a:lvl3pPr>
            <a:lvl4pPr marL="806046" indent="-266566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4pPr>
            <a:lvl5pPr marL="1071028" indent="-264979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73472239"/>
      </p:ext>
    </p:extLst>
  </p:cSld>
  <p:clrMapOvr>
    <a:masterClrMapping/>
  </p:clrMapOvr>
  <p:transition spd="med">
    <p:fade/>
  </p:transition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3790" y="0"/>
            <a:ext cx="3613312" cy="6858000"/>
          </a:xfr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34" tIns="215934" rIns="215934" bIns="4533731" numCol="1" anchor="b" anchorCtr="0" compatLnSpc="1">
            <a:prstTxWarp prst="textNoShape">
              <a:avLst/>
            </a:prstTxWarp>
            <a:noAutofit/>
          </a:bodyPr>
          <a:lstStyle>
            <a:lvl1pPr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052886" y="2493089"/>
            <a:ext cx="3168242" cy="3958607"/>
          </a:xfr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None/>
              <a:defRPr sz="1600">
                <a:solidFill>
                  <a:schemeClr val="tx2"/>
                </a:solidFill>
              </a:defRPr>
            </a:lvl1pPr>
            <a:lvl2pPr marL="266566" indent="-266566">
              <a:lnSpc>
                <a:spcPct val="12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80" indent="-272914">
              <a:lnSpc>
                <a:spcPct val="120000"/>
              </a:lnSpc>
              <a:spcBef>
                <a:spcPts val="400"/>
              </a:spcBef>
              <a:defRPr sz="1400">
                <a:solidFill>
                  <a:schemeClr val="tx2"/>
                </a:solidFill>
              </a:defRPr>
            </a:lvl3pPr>
            <a:lvl4pPr marL="806046" indent="-266566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4pPr>
            <a:lvl5pPr marL="1071028" indent="-264979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33953960"/>
      </p:ext>
    </p:extLst>
  </p:cSld>
  <p:clrMapOvr>
    <a:masterClrMapping/>
  </p:clrMapOvr>
  <p:transition spd="med">
    <p:fade/>
  </p:transition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58402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628759"/>
            <a:ext cx="5039001" cy="460708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80672466"/>
      </p:ext>
    </p:extLst>
  </p:cSld>
  <p:clrMapOvr>
    <a:masterClrMapping/>
  </p:clrMapOvr>
  <p:transition spd="med">
    <p:fade/>
  </p:transition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4" y="1628398"/>
            <a:ext cx="5039001" cy="360164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3"/>
            <a:ext cx="5039000" cy="422328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991308"/>
            <a:ext cx="5039001" cy="424453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409469" y="6273029"/>
            <a:ext cx="283658" cy="107697"/>
          </a:xfrm>
        </p:spPr>
        <p:txBody>
          <a:bodyPr wrap="none" bIns="0" anchor="b" anchorCtr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dirty="0"/>
              <a:t>Source</a:t>
            </a:r>
          </a:p>
        </p:txBody>
      </p:sp>
    </p:spTree>
    <p:extLst>
      <p:ext uri="{BB962C8B-B14F-4D97-AF65-F5344CB8AC3E}">
        <p14:creationId xmlns:p14="http://schemas.microsoft.com/office/powerpoint/2010/main" val="1569084339"/>
      </p:ext>
    </p:extLst>
  </p:cSld>
  <p:clrMapOvr>
    <a:masterClrMapping/>
  </p:clrMapOvr>
  <p:transition spd="med">
    <p:fade/>
  </p:transition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7"/>
            <a:ext cx="5039000" cy="458402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628400"/>
            <a:ext cx="5039001" cy="460744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4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3789078"/>
      </p:ext>
    </p:extLst>
  </p:cSld>
  <p:clrMapOvr>
    <a:masterClrMapping/>
  </p:clrMapOvr>
  <p:transition spd="med">
    <p:fade/>
  </p:transition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4" y="1628398"/>
            <a:ext cx="5039001" cy="360164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3"/>
            <a:ext cx="5039000" cy="422328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991308"/>
            <a:ext cx="5039001" cy="424453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4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33340535"/>
      </p:ext>
    </p:extLst>
  </p:cSld>
  <p:clrMapOvr>
    <a:masterClrMapping/>
  </p:clrMapOvr>
  <p:transition spd="med">
    <p:fade/>
  </p:transition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5039000" cy="360735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249" y="1628401"/>
            <a:ext cx="5039404" cy="360735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71" y="5084849"/>
            <a:ext cx="5039001" cy="1150997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66" indent="-266566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1" y="1989133"/>
            <a:ext cx="5039001" cy="2807740"/>
          </a:xfr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5735734" y="1989133"/>
            <a:ext cx="5039001" cy="2807740"/>
          </a:xfr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6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5738396" y="5084849"/>
            <a:ext cx="5039001" cy="1150997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66" indent="-266566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1" y="4940744"/>
            <a:ext cx="5039001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5735734" y="4940744"/>
            <a:ext cx="5039001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1722902"/>
      </p:ext>
    </p:extLst>
  </p:cSld>
  <p:clrMapOvr>
    <a:masterClrMapping/>
  </p:clrMapOvr>
  <p:transition spd="med">
    <p:fade/>
  </p:transition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2" y="1628401"/>
            <a:ext cx="10365264" cy="360735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9"/>
            <a:ext cx="10365265" cy="1150997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66" indent="-266566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0365265" cy="2807740"/>
          </a:xfr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1" y="4940744"/>
            <a:ext cx="10365264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4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417" indent="0">
              <a:buNone/>
              <a:defRPr sz="2700" b="1"/>
            </a:lvl2pPr>
            <a:lvl3pPr marL="1218834" indent="0">
              <a:buNone/>
              <a:defRPr sz="2400" b="1"/>
            </a:lvl3pPr>
            <a:lvl4pPr marL="1828251" indent="0">
              <a:buNone/>
              <a:defRPr sz="2100" b="1"/>
            </a:lvl4pPr>
            <a:lvl5pPr marL="2437668" indent="0">
              <a:buNone/>
              <a:defRPr sz="2100" b="1"/>
            </a:lvl5pPr>
            <a:lvl6pPr marL="3047086" indent="0">
              <a:buNone/>
              <a:defRPr sz="2100" b="1"/>
            </a:lvl6pPr>
            <a:lvl7pPr marL="3656503" indent="0">
              <a:buNone/>
              <a:defRPr sz="2100" b="1"/>
            </a:lvl7pPr>
            <a:lvl8pPr marL="4265919" indent="0">
              <a:buNone/>
              <a:defRPr sz="2100" b="1"/>
            </a:lvl8pPr>
            <a:lvl9pPr marL="4875336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31626296"/>
      </p:ext>
    </p:extLst>
  </p:cSld>
  <p:clrMapOvr>
    <a:masterClrMapping/>
  </p:clrMapOvr>
  <p:transition spd="med">
    <p:fade/>
  </p:transition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6262461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9"/>
            <a:ext cx="4750646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9160377"/>
      </p:ext>
    </p:extLst>
  </p:cSld>
  <p:clrMapOvr>
    <a:masterClrMapping/>
  </p:clrMapOvr>
  <p:transition spd="med">
    <p:fade/>
  </p:transition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1" y="1628399"/>
            <a:ext cx="8638173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409468" y="1628399"/>
            <a:ext cx="2374282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139947"/>
      </p:ext>
    </p:extLst>
  </p:cSld>
  <p:clrMapOvr>
    <a:masterClrMapping/>
  </p:clrMapOvr>
  <p:transition spd="med">
    <p:fade/>
  </p:transition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9"/>
            <a:ext cx="8638172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9"/>
            <a:ext cx="2374282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8298348"/>
      </p:ext>
    </p:extLst>
  </p:cSld>
  <p:clrMapOvr>
    <a:masterClrMapping/>
  </p:clrMapOvr>
  <p:transition spd="med">
    <p:fade/>
  </p:transition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9"/>
            <a:ext cx="8638172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0911"/>
          </a:xfrm>
          <a:prstGeom prst="rect">
            <a:avLst/>
          </a:prstGeom>
          <a:solidFill>
            <a:schemeClr val="bg2"/>
          </a:solidFill>
        </p:spPr>
        <p:txBody>
          <a:bodyPr lIns="179910" tIns="107948" rIns="179910" bIns="10794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66" indent="-266566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80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680907307"/>
      </p:ext>
    </p:extLst>
  </p:cSld>
  <p:clrMapOvr>
    <a:masterClrMapping/>
  </p:clrMapOvr>
  <p:transition spd="med">
    <p:fade/>
  </p:transition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7414321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71" y="1628396"/>
            <a:ext cx="3599063" cy="970911"/>
          </a:xfrm>
          <a:prstGeom prst="rect">
            <a:avLst/>
          </a:prstGeom>
          <a:solidFill>
            <a:schemeClr val="bg2"/>
          </a:solidFill>
        </p:spPr>
        <p:txBody>
          <a:bodyPr lIns="179910" tIns="107948" rIns="179910" bIns="10794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66" indent="-266566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80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80776983"/>
      </p:ext>
    </p:extLst>
  </p:cSld>
  <p:clrMapOvr>
    <a:masterClrMapping/>
  </p:clrMapOvr>
  <p:transition spd="med">
    <p:fade/>
  </p:transition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1" y="0"/>
            <a:ext cx="5159617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1" y="404719"/>
            <a:ext cx="6262462" cy="86340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6262461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5"/>
          </p:nvPr>
        </p:nvSpPr>
        <p:spPr>
          <a:xfrm>
            <a:off x="2351588" y="6452720"/>
            <a:ext cx="4320345" cy="143988"/>
          </a:xfrm>
        </p:spPr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0008528"/>
      </p:ext>
    </p:extLst>
  </p:cSld>
  <p:clrMapOvr>
    <a:masterClrMapping/>
  </p:clrMapOvr>
  <p:transition spd="med">
    <p:fade/>
  </p:transition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8" y="0"/>
            <a:ext cx="3864555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7558303" cy="460744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5"/>
          </p:nvPr>
        </p:nvSpPr>
        <p:spPr>
          <a:xfrm>
            <a:off x="2351588" y="6452720"/>
            <a:ext cx="5616187" cy="143988"/>
          </a:xfrm>
        </p:spPr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3735762"/>
      </p:ext>
    </p:extLst>
  </p:cSld>
  <p:clrMapOvr>
    <a:masterClrMapping/>
  </p:clrMapOvr>
  <p:transition spd="med">
    <p:fade/>
  </p:transition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381255"/>
      </p:ext>
    </p:extLst>
  </p:cSld>
  <p:clrMapOvr>
    <a:masterClrMapping/>
  </p:clrMapOvr>
  <p:transition spd="med">
    <p:fade/>
  </p:transition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7518391"/>
      </p:ext>
    </p:extLst>
  </p:cSld>
  <p:clrMapOvr>
    <a:masterClrMapping/>
  </p:clrMapOvr>
  <p:transition spd="med">
    <p:fade/>
  </p:transition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</p:spPr>
        <p:txBody>
          <a:bodyPr anchor="ctr" anchorCtr="0"/>
          <a:lstStyle>
            <a:lvl1pPr algn="ctr">
              <a:defRPr sz="4000" cap="all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3344115"/>
      </p:ext>
    </p:extLst>
  </p:cSld>
  <p:clrMapOvr>
    <a:masterClrMapping/>
  </p:clrMapOvr>
  <p:transition spd="med">
    <p:fade/>
  </p:transition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635708"/>
            <a:ext cx="11373063" cy="1727840"/>
          </a:xfrm>
        </p:spPr>
        <p:txBody>
          <a:bodyPr anchor="ctr" anchorCtr="0"/>
          <a:lstStyle>
            <a:lvl1pPr algn="ctr">
              <a:defRPr sz="4000" cap="all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8586519"/>
      </p:ext>
    </p:extLst>
  </p:cSld>
  <p:clrMapOvr>
    <a:masterClrMapping/>
  </p:clrMapOvr>
  <p:transition spd="med">
    <p:fade/>
  </p:transition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</p:spPr>
        <p:txBody>
          <a:bodyPr anchor="ctr" anchorCtr="0"/>
          <a:lstStyle>
            <a:lvl1pPr algn="ctr">
              <a:defRPr sz="4000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8816599"/>
      </p:ext>
    </p:extLst>
  </p:cSld>
  <p:clrMapOvr>
    <a:masterClrMapping/>
  </p:clrMapOvr>
  <p:transition spd="med">
    <p:fade/>
  </p:transition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July 19, 2016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8701227"/>
      </p:ext>
    </p:extLst>
  </p:cSld>
  <p:clrMapOvr>
    <a:masterClrMapping/>
  </p:clrMapOvr>
  <p:transition spd="med">
    <p:fade/>
  </p:transition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Freeform 6"/>
          <p:cNvSpPr>
            <a:spLocks noChangeAspect="1" noEditPoints="1"/>
          </p:cNvSpPr>
          <p:nvPr userDrawn="1"/>
        </p:nvSpPr>
        <p:spPr bwMode="auto">
          <a:xfrm>
            <a:off x="5160117" y="2954679"/>
            <a:ext cx="1871771" cy="947059"/>
          </a:xfrm>
          <a:custGeom>
            <a:avLst/>
            <a:gdLst>
              <a:gd name="T0" fmla="*/ 3275 w 3275"/>
              <a:gd name="T1" fmla="*/ 1657 h 1657"/>
              <a:gd name="T2" fmla="*/ 2824 w 3275"/>
              <a:gd name="T3" fmla="*/ 1002 h 1657"/>
              <a:gd name="T4" fmla="*/ 3134 w 3275"/>
              <a:gd name="T5" fmla="*/ 660 h 1657"/>
              <a:gd name="T6" fmla="*/ 2824 w 3275"/>
              <a:gd name="T7" fmla="*/ 1002 h 1657"/>
              <a:gd name="T8" fmla="*/ 1600 w 3275"/>
              <a:gd name="T9" fmla="*/ 1657 h 1657"/>
              <a:gd name="T10" fmla="*/ 1378 w 3275"/>
              <a:gd name="T11" fmla="*/ 829 h 1657"/>
              <a:gd name="T12" fmla="*/ 1371 w 3275"/>
              <a:gd name="T13" fmla="*/ 884 h 1657"/>
              <a:gd name="T14" fmla="*/ 1347 w 3275"/>
              <a:gd name="T15" fmla="*/ 938 h 1657"/>
              <a:gd name="T16" fmla="*/ 1315 w 3275"/>
              <a:gd name="T17" fmla="*/ 973 h 1657"/>
              <a:gd name="T18" fmla="*/ 1267 w 3275"/>
              <a:gd name="T19" fmla="*/ 999 h 1657"/>
              <a:gd name="T20" fmla="*/ 1202 w 3275"/>
              <a:gd name="T21" fmla="*/ 1005 h 1657"/>
              <a:gd name="T22" fmla="*/ 1156 w 3275"/>
              <a:gd name="T23" fmla="*/ 993 h 1657"/>
              <a:gd name="T24" fmla="*/ 1117 w 3275"/>
              <a:gd name="T25" fmla="*/ 968 h 1657"/>
              <a:gd name="T26" fmla="*/ 1083 w 3275"/>
              <a:gd name="T27" fmla="*/ 924 h 1657"/>
              <a:gd name="T28" fmla="*/ 1065 w 3275"/>
              <a:gd name="T29" fmla="*/ 876 h 1657"/>
              <a:gd name="T30" fmla="*/ 1061 w 3275"/>
              <a:gd name="T31" fmla="*/ 818 h 1657"/>
              <a:gd name="T32" fmla="*/ 1070 w 3275"/>
              <a:gd name="T33" fmla="*/ 764 h 1657"/>
              <a:gd name="T34" fmla="*/ 1096 w 3275"/>
              <a:gd name="T35" fmla="*/ 713 h 1657"/>
              <a:gd name="T36" fmla="*/ 1129 w 3275"/>
              <a:gd name="T37" fmla="*/ 680 h 1657"/>
              <a:gd name="T38" fmla="*/ 1179 w 3275"/>
              <a:gd name="T39" fmla="*/ 656 h 1657"/>
              <a:gd name="T40" fmla="*/ 1243 w 3275"/>
              <a:gd name="T41" fmla="*/ 653 h 1657"/>
              <a:gd name="T42" fmla="*/ 1288 w 3275"/>
              <a:gd name="T43" fmla="*/ 667 h 1657"/>
              <a:gd name="T44" fmla="*/ 1326 w 3275"/>
              <a:gd name="T45" fmla="*/ 695 h 1657"/>
              <a:gd name="T46" fmla="*/ 1359 w 3275"/>
              <a:gd name="T47" fmla="*/ 741 h 1657"/>
              <a:gd name="T48" fmla="*/ 1374 w 3275"/>
              <a:gd name="T49" fmla="*/ 790 h 1657"/>
              <a:gd name="T50" fmla="*/ 1202 w 3275"/>
              <a:gd name="T51" fmla="*/ 506 h 1657"/>
              <a:gd name="T52" fmla="*/ 1106 w 3275"/>
              <a:gd name="T53" fmla="*/ 524 h 1657"/>
              <a:gd name="T54" fmla="*/ 1036 w 3275"/>
              <a:gd name="T55" fmla="*/ 557 h 1657"/>
              <a:gd name="T56" fmla="*/ 967 w 3275"/>
              <a:gd name="T57" fmla="*/ 617 h 1657"/>
              <a:gd name="T58" fmla="*/ 924 w 3275"/>
              <a:gd name="T59" fmla="*/ 683 h 1657"/>
              <a:gd name="T60" fmla="*/ 896 w 3275"/>
              <a:gd name="T61" fmla="*/ 776 h 1657"/>
              <a:gd name="T62" fmla="*/ 896 w 3275"/>
              <a:gd name="T63" fmla="*/ 881 h 1657"/>
              <a:gd name="T64" fmla="*/ 918 w 3275"/>
              <a:gd name="T65" fmla="*/ 960 h 1657"/>
              <a:gd name="T66" fmla="*/ 967 w 3275"/>
              <a:gd name="T67" fmla="*/ 1040 h 1657"/>
              <a:gd name="T68" fmla="*/ 1036 w 3275"/>
              <a:gd name="T69" fmla="*/ 1100 h 1657"/>
              <a:gd name="T70" fmla="*/ 1106 w 3275"/>
              <a:gd name="T71" fmla="*/ 1134 h 1657"/>
              <a:gd name="T72" fmla="*/ 1202 w 3275"/>
              <a:gd name="T73" fmla="*/ 1151 h 1657"/>
              <a:gd name="T74" fmla="*/ 1301 w 3275"/>
              <a:gd name="T75" fmla="*/ 1142 h 1657"/>
              <a:gd name="T76" fmla="*/ 1375 w 3275"/>
              <a:gd name="T77" fmla="*/ 1115 h 1657"/>
              <a:gd name="T78" fmla="*/ 1450 w 3275"/>
              <a:gd name="T79" fmla="*/ 1062 h 1657"/>
              <a:gd name="T80" fmla="*/ 1498 w 3275"/>
              <a:gd name="T81" fmla="*/ 1002 h 1657"/>
              <a:gd name="T82" fmla="*/ 1535 w 3275"/>
              <a:gd name="T83" fmla="*/ 914 h 1657"/>
              <a:gd name="T84" fmla="*/ 1545 w 3275"/>
              <a:gd name="T85" fmla="*/ 810 h 1657"/>
              <a:gd name="T86" fmla="*/ 1531 w 3275"/>
              <a:gd name="T87" fmla="*/ 727 h 1657"/>
              <a:gd name="T88" fmla="*/ 1490 w 3275"/>
              <a:gd name="T89" fmla="*/ 642 h 1657"/>
              <a:gd name="T90" fmla="*/ 1427 w 3275"/>
              <a:gd name="T91" fmla="*/ 575 h 1657"/>
              <a:gd name="T92" fmla="*/ 1354 w 3275"/>
              <a:gd name="T93" fmla="*/ 532 h 1657"/>
              <a:gd name="T94" fmla="*/ 1269 w 3275"/>
              <a:gd name="T95" fmla="*/ 509 h 1657"/>
              <a:gd name="T96" fmla="*/ 2436 w 3275"/>
              <a:gd name="T97" fmla="*/ 414 h 1657"/>
              <a:gd name="T98" fmla="*/ 1675 w 3275"/>
              <a:gd name="T99" fmla="*/ 829 h 1657"/>
              <a:gd name="T100" fmla="*/ 1776 w 3275"/>
              <a:gd name="T101" fmla="*/ 523 h 1657"/>
              <a:gd name="T102" fmla="*/ 2336 w 3275"/>
              <a:gd name="T103" fmla="*/ 523 h 1657"/>
              <a:gd name="T104" fmla="*/ 761 w 3275"/>
              <a:gd name="T105" fmla="*/ 1243 h 1657"/>
              <a:gd name="T106" fmla="*/ 0 w 3275"/>
              <a:gd name="T107" fmla="*/ 0 h 1657"/>
              <a:gd name="T108" fmla="*/ 278 w 3275"/>
              <a:gd name="T109" fmla="*/ 523 h 1657"/>
              <a:gd name="T110" fmla="*/ 699 w 3275"/>
              <a:gd name="T111" fmla="*/ 1142 h 1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75" h="1657">
                <a:moveTo>
                  <a:pt x="2513" y="0"/>
                </a:moveTo>
                <a:lnTo>
                  <a:pt x="3275" y="0"/>
                </a:lnTo>
                <a:lnTo>
                  <a:pt x="3275" y="414"/>
                </a:lnTo>
                <a:lnTo>
                  <a:pt x="3275" y="829"/>
                </a:lnTo>
                <a:lnTo>
                  <a:pt x="3275" y="1243"/>
                </a:lnTo>
                <a:lnTo>
                  <a:pt x="3275" y="1657"/>
                </a:lnTo>
                <a:lnTo>
                  <a:pt x="2513" y="1657"/>
                </a:lnTo>
                <a:lnTo>
                  <a:pt x="2513" y="1243"/>
                </a:lnTo>
                <a:lnTo>
                  <a:pt x="2513" y="829"/>
                </a:lnTo>
                <a:lnTo>
                  <a:pt x="2513" y="414"/>
                </a:lnTo>
                <a:lnTo>
                  <a:pt x="2513" y="0"/>
                </a:lnTo>
                <a:close/>
                <a:moveTo>
                  <a:pt x="2824" y="1002"/>
                </a:moveTo>
                <a:lnTo>
                  <a:pt x="2824" y="897"/>
                </a:lnTo>
                <a:lnTo>
                  <a:pt x="3096" y="897"/>
                </a:lnTo>
                <a:lnTo>
                  <a:pt x="3096" y="764"/>
                </a:lnTo>
                <a:lnTo>
                  <a:pt x="2824" y="764"/>
                </a:lnTo>
                <a:lnTo>
                  <a:pt x="2824" y="660"/>
                </a:lnTo>
                <a:lnTo>
                  <a:pt x="3134" y="660"/>
                </a:lnTo>
                <a:lnTo>
                  <a:pt x="3134" y="523"/>
                </a:lnTo>
                <a:lnTo>
                  <a:pt x="2658" y="523"/>
                </a:lnTo>
                <a:lnTo>
                  <a:pt x="2658" y="1142"/>
                </a:lnTo>
                <a:lnTo>
                  <a:pt x="3134" y="1142"/>
                </a:lnTo>
                <a:lnTo>
                  <a:pt x="3134" y="1002"/>
                </a:lnTo>
                <a:lnTo>
                  <a:pt x="2824" y="1002"/>
                </a:lnTo>
                <a:close/>
                <a:moveTo>
                  <a:pt x="838" y="0"/>
                </a:moveTo>
                <a:lnTo>
                  <a:pt x="1600" y="0"/>
                </a:lnTo>
                <a:lnTo>
                  <a:pt x="1600" y="414"/>
                </a:lnTo>
                <a:lnTo>
                  <a:pt x="1600" y="829"/>
                </a:lnTo>
                <a:lnTo>
                  <a:pt x="1600" y="1243"/>
                </a:lnTo>
                <a:lnTo>
                  <a:pt x="1600" y="1657"/>
                </a:lnTo>
                <a:lnTo>
                  <a:pt x="838" y="1657"/>
                </a:lnTo>
                <a:lnTo>
                  <a:pt x="838" y="1243"/>
                </a:lnTo>
                <a:lnTo>
                  <a:pt x="838" y="829"/>
                </a:lnTo>
                <a:lnTo>
                  <a:pt x="838" y="414"/>
                </a:lnTo>
                <a:lnTo>
                  <a:pt x="838" y="0"/>
                </a:lnTo>
                <a:close/>
                <a:moveTo>
                  <a:pt x="1378" y="829"/>
                </a:moveTo>
                <a:lnTo>
                  <a:pt x="1377" y="839"/>
                </a:lnTo>
                <a:lnTo>
                  <a:pt x="1377" y="848"/>
                </a:lnTo>
                <a:lnTo>
                  <a:pt x="1376" y="858"/>
                </a:lnTo>
                <a:lnTo>
                  <a:pt x="1374" y="867"/>
                </a:lnTo>
                <a:lnTo>
                  <a:pt x="1373" y="876"/>
                </a:lnTo>
                <a:lnTo>
                  <a:pt x="1371" y="884"/>
                </a:lnTo>
                <a:lnTo>
                  <a:pt x="1368" y="893"/>
                </a:lnTo>
                <a:lnTo>
                  <a:pt x="1365" y="901"/>
                </a:lnTo>
                <a:lnTo>
                  <a:pt x="1359" y="917"/>
                </a:lnTo>
                <a:lnTo>
                  <a:pt x="1355" y="924"/>
                </a:lnTo>
                <a:lnTo>
                  <a:pt x="1351" y="931"/>
                </a:lnTo>
                <a:lnTo>
                  <a:pt x="1347" y="938"/>
                </a:lnTo>
                <a:lnTo>
                  <a:pt x="1342" y="945"/>
                </a:lnTo>
                <a:lnTo>
                  <a:pt x="1337" y="951"/>
                </a:lnTo>
                <a:lnTo>
                  <a:pt x="1332" y="957"/>
                </a:lnTo>
                <a:lnTo>
                  <a:pt x="1326" y="963"/>
                </a:lnTo>
                <a:lnTo>
                  <a:pt x="1321" y="968"/>
                </a:lnTo>
                <a:lnTo>
                  <a:pt x="1315" y="973"/>
                </a:lnTo>
                <a:lnTo>
                  <a:pt x="1308" y="978"/>
                </a:lnTo>
                <a:lnTo>
                  <a:pt x="1295" y="986"/>
                </a:lnTo>
                <a:lnTo>
                  <a:pt x="1288" y="990"/>
                </a:lnTo>
                <a:lnTo>
                  <a:pt x="1281" y="993"/>
                </a:lnTo>
                <a:lnTo>
                  <a:pt x="1274" y="996"/>
                </a:lnTo>
                <a:lnTo>
                  <a:pt x="1267" y="999"/>
                </a:lnTo>
                <a:lnTo>
                  <a:pt x="1259" y="1001"/>
                </a:lnTo>
                <a:lnTo>
                  <a:pt x="1251" y="1003"/>
                </a:lnTo>
                <a:lnTo>
                  <a:pt x="1243" y="1004"/>
                </a:lnTo>
                <a:lnTo>
                  <a:pt x="1235" y="1005"/>
                </a:lnTo>
                <a:lnTo>
                  <a:pt x="1219" y="1006"/>
                </a:lnTo>
                <a:lnTo>
                  <a:pt x="1202" y="1005"/>
                </a:lnTo>
                <a:lnTo>
                  <a:pt x="1194" y="1004"/>
                </a:lnTo>
                <a:lnTo>
                  <a:pt x="1186" y="1003"/>
                </a:lnTo>
                <a:lnTo>
                  <a:pt x="1179" y="1001"/>
                </a:lnTo>
                <a:lnTo>
                  <a:pt x="1171" y="999"/>
                </a:lnTo>
                <a:lnTo>
                  <a:pt x="1164" y="996"/>
                </a:lnTo>
                <a:lnTo>
                  <a:pt x="1156" y="993"/>
                </a:lnTo>
                <a:lnTo>
                  <a:pt x="1149" y="990"/>
                </a:lnTo>
                <a:lnTo>
                  <a:pt x="1143" y="986"/>
                </a:lnTo>
                <a:lnTo>
                  <a:pt x="1136" y="982"/>
                </a:lnTo>
                <a:lnTo>
                  <a:pt x="1129" y="978"/>
                </a:lnTo>
                <a:lnTo>
                  <a:pt x="1123" y="973"/>
                </a:lnTo>
                <a:lnTo>
                  <a:pt x="1117" y="968"/>
                </a:lnTo>
                <a:lnTo>
                  <a:pt x="1112" y="963"/>
                </a:lnTo>
                <a:lnTo>
                  <a:pt x="1106" y="957"/>
                </a:lnTo>
                <a:lnTo>
                  <a:pt x="1096" y="945"/>
                </a:lnTo>
                <a:lnTo>
                  <a:pt x="1091" y="938"/>
                </a:lnTo>
                <a:lnTo>
                  <a:pt x="1087" y="931"/>
                </a:lnTo>
                <a:lnTo>
                  <a:pt x="1083" y="924"/>
                </a:lnTo>
                <a:lnTo>
                  <a:pt x="1079" y="917"/>
                </a:lnTo>
                <a:lnTo>
                  <a:pt x="1076" y="909"/>
                </a:lnTo>
                <a:lnTo>
                  <a:pt x="1073" y="901"/>
                </a:lnTo>
                <a:lnTo>
                  <a:pt x="1070" y="893"/>
                </a:lnTo>
                <a:lnTo>
                  <a:pt x="1067" y="884"/>
                </a:lnTo>
                <a:lnTo>
                  <a:pt x="1065" y="876"/>
                </a:lnTo>
                <a:lnTo>
                  <a:pt x="1063" y="867"/>
                </a:lnTo>
                <a:lnTo>
                  <a:pt x="1062" y="858"/>
                </a:lnTo>
                <a:lnTo>
                  <a:pt x="1061" y="848"/>
                </a:lnTo>
                <a:lnTo>
                  <a:pt x="1061" y="839"/>
                </a:lnTo>
                <a:lnTo>
                  <a:pt x="1060" y="829"/>
                </a:lnTo>
                <a:lnTo>
                  <a:pt x="1061" y="818"/>
                </a:lnTo>
                <a:lnTo>
                  <a:pt x="1061" y="809"/>
                </a:lnTo>
                <a:lnTo>
                  <a:pt x="1062" y="800"/>
                </a:lnTo>
                <a:lnTo>
                  <a:pt x="1063" y="790"/>
                </a:lnTo>
                <a:lnTo>
                  <a:pt x="1065" y="782"/>
                </a:lnTo>
                <a:lnTo>
                  <a:pt x="1067" y="773"/>
                </a:lnTo>
                <a:lnTo>
                  <a:pt x="1070" y="764"/>
                </a:lnTo>
                <a:lnTo>
                  <a:pt x="1073" y="756"/>
                </a:lnTo>
                <a:lnTo>
                  <a:pt x="1079" y="741"/>
                </a:lnTo>
                <a:lnTo>
                  <a:pt x="1083" y="733"/>
                </a:lnTo>
                <a:lnTo>
                  <a:pt x="1087" y="726"/>
                </a:lnTo>
                <a:lnTo>
                  <a:pt x="1091" y="719"/>
                </a:lnTo>
                <a:lnTo>
                  <a:pt x="1096" y="713"/>
                </a:lnTo>
                <a:lnTo>
                  <a:pt x="1101" y="706"/>
                </a:lnTo>
                <a:lnTo>
                  <a:pt x="1106" y="700"/>
                </a:lnTo>
                <a:lnTo>
                  <a:pt x="1112" y="695"/>
                </a:lnTo>
                <a:lnTo>
                  <a:pt x="1117" y="689"/>
                </a:lnTo>
                <a:lnTo>
                  <a:pt x="1123" y="684"/>
                </a:lnTo>
                <a:lnTo>
                  <a:pt x="1129" y="680"/>
                </a:lnTo>
                <a:lnTo>
                  <a:pt x="1143" y="671"/>
                </a:lnTo>
                <a:lnTo>
                  <a:pt x="1149" y="667"/>
                </a:lnTo>
                <a:lnTo>
                  <a:pt x="1156" y="664"/>
                </a:lnTo>
                <a:lnTo>
                  <a:pt x="1164" y="661"/>
                </a:lnTo>
                <a:lnTo>
                  <a:pt x="1171" y="659"/>
                </a:lnTo>
                <a:lnTo>
                  <a:pt x="1179" y="656"/>
                </a:lnTo>
                <a:lnTo>
                  <a:pt x="1186" y="655"/>
                </a:lnTo>
                <a:lnTo>
                  <a:pt x="1194" y="653"/>
                </a:lnTo>
                <a:lnTo>
                  <a:pt x="1202" y="652"/>
                </a:lnTo>
                <a:lnTo>
                  <a:pt x="1219" y="651"/>
                </a:lnTo>
                <a:lnTo>
                  <a:pt x="1235" y="652"/>
                </a:lnTo>
                <a:lnTo>
                  <a:pt x="1243" y="653"/>
                </a:lnTo>
                <a:lnTo>
                  <a:pt x="1251" y="655"/>
                </a:lnTo>
                <a:lnTo>
                  <a:pt x="1259" y="656"/>
                </a:lnTo>
                <a:lnTo>
                  <a:pt x="1267" y="659"/>
                </a:lnTo>
                <a:lnTo>
                  <a:pt x="1274" y="661"/>
                </a:lnTo>
                <a:lnTo>
                  <a:pt x="1281" y="664"/>
                </a:lnTo>
                <a:lnTo>
                  <a:pt x="1288" y="667"/>
                </a:lnTo>
                <a:lnTo>
                  <a:pt x="1295" y="671"/>
                </a:lnTo>
                <a:lnTo>
                  <a:pt x="1302" y="675"/>
                </a:lnTo>
                <a:lnTo>
                  <a:pt x="1308" y="680"/>
                </a:lnTo>
                <a:lnTo>
                  <a:pt x="1315" y="684"/>
                </a:lnTo>
                <a:lnTo>
                  <a:pt x="1321" y="689"/>
                </a:lnTo>
                <a:lnTo>
                  <a:pt x="1326" y="695"/>
                </a:lnTo>
                <a:lnTo>
                  <a:pt x="1332" y="700"/>
                </a:lnTo>
                <a:lnTo>
                  <a:pt x="1342" y="713"/>
                </a:lnTo>
                <a:lnTo>
                  <a:pt x="1347" y="719"/>
                </a:lnTo>
                <a:lnTo>
                  <a:pt x="1351" y="726"/>
                </a:lnTo>
                <a:lnTo>
                  <a:pt x="1355" y="733"/>
                </a:lnTo>
                <a:lnTo>
                  <a:pt x="1359" y="741"/>
                </a:lnTo>
                <a:lnTo>
                  <a:pt x="1362" y="748"/>
                </a:lnTo>
                <a:lnTo>
                  <a:pt x="1365" y="756"/>
                </a:lnTo>
                <a:lnTo>
                  <a:pt x="1368" y="764"/>
                </a:lnTo>
                <a:lnTo>
                  <a:pt x="1371" y="773"/>
                </a:lnTo>
                <a:lnTo>
                  <a:pt x="1373" y="782"/>
                </a:lnTo>
                <a:lnTo>
                  <a:pt x="1374" y="790"/>
                </a:lnTo>
                <a:lnTo>
                  <a:pt x="1376" y="800"/>
                </a:lnTo>
                <a:lnTo>
                  <a:pt x="1377" y="809"/>
                </a:lnTo>
                <a:lnTo>
                  <a:pt x="1377" y="818"/>
                </a:lnTo>
                <a:lnTo>
                  <a:pt x="1378" y="829"/>
                </a:lnTo>
                <a:close/>
                <a:moveTo>
                  <a:pt x="1219" y="506"/>
                </a:moveTo>
                <a:lnTo>
                  <a:pt x="1202" y="506"/>
                </a:lnTo>
                <a:lnTo>
                  <a:pt x="1185" y="507"/>
                </a:lnTo>
                <a:lnTo>
                  <a:pt x="1169" y="509"/>
                </a:lnTo>
                <a:lnTo>
                  <a:pt x="1153" y="512"/>
                </a:lnTo>
                <a:lnTo>
                  <a:pt x="1137" y="515"/>
                </a:lnTo>
                <a:lnTo>
                  <a:pt x="1122" y="519"/>
                </a:lnTo>
                <a:lnTo>
                  <a:pt x="1106" y="524"/>
                </a:lnTo>
                <a:lnTo>
                  <a:pt x="1092" y="529"/>
                </a:lnTo>
                <a:lnTo>
                  <a:pt x="1077" y="535"/>
                </a:lnTo>
                <a:lnTo>
                  <a:pt x="1070" y="538"/>
                </a:lnTo>
                <a:lnTo>
                  <a:pt x="1063" y="542"/>
                </a:lnTo>
                <a:lnTo>
                  <a:pt x="1049" y="549"/>
                </a:lnTo>
                <a:lnTo>
                  <a:pt x="1036" y="557"/>
                </a:lnTo>
                <a:lnTo>
                  <a:pt x="1023" y="566"/>
                </a:lnTo>
                <a:lnTo>
                  <a:pt x="1011" y="575"/>
                </a:lnTo>
                <a:lnTo>
                  <a:pt x="999" y="585"/>
                </a:lnTo>
                <a:lnTo>
                  <a:pt x="988" y="595"/>
                </a:lnTo>
                <a:lnTo>
                  <a:pt x="977" y="606"/>
                </a:lnTo>
                <a:lnTo>
                  <a:pt x="967" y="617"/>
                </a:lnTo>
                <a:lnTo>
                  <a:pt x="957" y="629"/>
                </a:lnTo>
                <a:lnTo>
                  <a:pt x="952" y="636"/>
                </a:lnTo>
                <a:lnTo>
                  <a:pt x="948" y="642"/>
                </a:lnTo>
                <a:lnTo>
                  <a:pt x="940" y="655"/>
                </a:lnTo>
                <a:lnTo>
                  <a:pt x="932" y="669"/>
                </a:lnTo>
                <a:lnTo>
                  <a:pt x="924" y="683"/>
                </a:lnTo>
                <a:lnTo>
                  <a:pt x="918" y="697"/>
                </a:lnTo>
                <a:lnTo>
                  <a:pt x="912" y="712"/>
                </a:lnTo>
                <a:lnTo>
                  <a:pt x="907" y="727"/>
                </a:lnTo>
                <a:lnTo>
                  <a:pt x="903" y="743"/>
                </a:lnTo>
                <a:lnTo>
                  <a:pt x="899" y="759"/>
                </a:lnTo>
                <a:lnTo>
                  <a:pt x="896" y="776"/>
                </a:lnTo>
                <a:lnTo>
                  <a:pt x="894" y="793"/>
                </a:lnTo>
                <a:lnTo>
                  <a:pt x="893" y="810"/>
                </a:lnTo>
                <a:lnTo>
                  <a:pt x="892" y="829"/>
                </a:lnTo>
                <a:lnTo>
                  <a:pt x="893" y="847"/>
                </a:lnTo>
                <a:lnTo>
                  <a:pt x="894" y="864"/>
                </a:lnTo>
                <a:lnTo>
                  <a:pt x="896" y="881"/>
                </a:lnTo>
                <a:lnTo>
                  <a:pt x="899" y="898"/>
                </a:lnTo>
                <a:lnTo>
                  <a:pt x="901" y="906"/>
                </a:lnTo>
                <a:lnTo>
                  <a:pt x="903" y="914"/>
                </a:lnTo>
                <a:lnTo>
                  <a:pt x="907" y="930"/>
                </a:lnTo>
                <a:lnTo>
                  <a:pt x="912" y="945"/>
                </a:lnTo>
                <a:lnTo>
                  <a:pt x="918" y="960"/>
                </a:lnTo>
                <a:lnTo>
                  <a:pt x="924" y="975"/>
                </a:lnTo>
                <a:lnTo>
                  <a:pt x="932" y="989"/>
                </a:lnTo>
                <a:lnTo>
                  <a:pt x="940" y="1002"/>
                </a:lnTo>
                <a:lnTo>
                  <a:pt x="948" y="1015"/>
                </a:lnTo>
                <a:lnTo>
                  <a:pt x="957" y="1028"/>
                </a:lnTo>
                <a:lnTo>
                  <a:pt x="967" y="1040"/>
                </a:lnTo>
                <a:lnTo>
                  <a:pt x="977" y="1051"/>
                </a:lnTo>
                <a:lnTo>
                  <a:pt x="988" y="1062"/>
                </a:lnTo>
                <a:lnTo>
                  <a:pt x="999" y="1072"/>
                </a:lnTo>
                <a:lnTo>
                  <a:pt x="1011" y="1082"/>
                </a:lnTo>
                <a:lnTo>
                  <a:pt x="1023" y="1091"/>
                </a:lnTo>
                <a:lnTo>
                  <a:pt x="1036" y="1100"/>
                </a:lnTo>
                <a:lnTo>
                  <a:pt x="1049" y="1108"/>
                </a:lnTo>
                <a:lnTo>
                  <a:pt x="1063" y="1115"/>
                </a:lnTo>
                <a:lnTo>
                  <a:pt x="1077" y="1122"/>
                </a:lnTo>
                <a:lnTo>
                  <a:pt x="1084" y="1125"/>
                </a:lnTo>
                <a:lnTo>
                  <a:pt x="1092" y="1128"/>
                </a:lnTo>
                <a:lnTo>
                  <a:pt x="1106" y="1134"/>
                </a:lnTo>
                <a:lnTo>
                  <a:pt x="1122" y="1138"/>
                </a:lnTo>
                <a:lnTo>
                  <a:pt x="1137" y="1142"/>
                </a:lnTo>
                <a:lnTo>
                  <a:pt x="1153" y="1146"/>
                </a:lnTo>
                <a:lnTo>
                  <a:pt x="1169" y="1148"/>
                </a:lnTo>
                <a:lnTo>
                  <a:pt x="1185" y="1150"/>
                </a:lnTo>
                <a:lnTo>
                  <a:pt x="1202" y="1151"/>
                </a:lnTo>
                <a:lnTo>
                  <a:pt x="1219" y="1152"/>
                </a:lnTo>
                <a:lnTo>
                  <a:pt x="1236" y="1151"/>
                </a:lnTo>
                <a:lnTo>
                  <a:pt x="1252" y="1150"/>
                </a:lnTo>
                <a:lnTo>
                  <a:pt x="1269" y="1148"/>
                </a:lnTo>
                <a:lnTo>
                  <a:pt x="1285" y="1146"/>
                </a:lnTo>
                <a:lnTo>
                  <a:pt x="1301" y="1142"/>
                </a:lnTo>
                <a:lnTo>
                  <a:pt x="1316" y="1138"/>
                </a:lnTo>
                <a:lnTo>
                  <a:pt x="1331" y="1134"/>
                </a:lnTo>
                <a:lnTo>
                  <a:pt x="1346" y="1128"/>
                </a:lnTo>
                <a:lnTo>
                  <a:pt x="1361" y="1122"/>
                </a:lnTo>
                <a:lnTo>
                  <a:pt x="1368" y="1119"/>
                </a:lnTo>
                <a:lnTo>
                  <a:pt x="1375" y="1115"/>
                </a:lnTo>
                <a:lnTo>
                  <a:pt x="1389" y="1108"/>
                </a:lnTo>
                <a:lnTo>
                  <a:pt x="1402" y="1100"/>
                </a:lnTo>
                <a:lnTo>
                  <a:pt x="1415" y="1091"/>
                </a:lnTo>
                <a:lnTo>
                  <a:pt x="1427" y="1082"/>
                </a:lnTo>
                <a:lnTo>
                  <a:pt x="1439" y="1072"/>
                </a:lnTo>
                <a:lnTo>
                  <a:pt x="1450" y="1062"/>
                </a:lnTo>
                <a:lnTo>
                  <a:pt x="1461" y="1051"/>
                </a:lnTo>
                <a:lnTo>
                  <a:pt x="1471" y="1040"/>
                </a:lnTo>
                <a:lnTo>
                  <a:pt x="1481" y="1028"/>
                </a:lnTo>
                <a:lnTo>
                  <a:pt x="1485" y="1022"/>
                </a:lnTo>
                <a:lnTo>
                  <a:pt x="1490" y="1015"/>
                </a:lnTo>
                <a:lnTo>
                  <a:pt x="1498" y="1002"/>
                </a:lnTo>
                <a:lnTo>
                  <a:pt x="1506" y="989"/>
                </a:lnTo>
                <a:lnTo>
                  <a:pt x="1513" y="975"/>
                </a:lnTo>
                <a:lnTo>
                  <a:pt x="1520" y="960"/>
                </a:lnTo>
                <a:lnTo>
                  <a:pt x="1526" y="945"/>
                </a:lnTo>
                <a:lnTo>
                  <a:pt x="1531" y="930"/>
                </a:lnTo>
                <a:lnTo>
                  <a:pt x="1535" y="914"/>
                </a:lnTo>
                <a:lnTo>
                  <a:pt x="1539" y="898"/>
                </a:lnTo>
                <a:lnTo>
                  <a:pt x="1542" y="881"/>
                </a:lnTo>
                <a:lnTo>
                  <a:pt x="1544" y="864"/>
                </a:lnTo>
                <a:lnTo>
                  <a:pt x="1545" y="847"/>
                </a:lnTo>
                <a:lnTo>
                  <a:pt x="1545" y="829"/>
                </a:lnTo>
                <a:lnTo>
                  <a:pt x="1545" y="810"/>
                </a:lnTo>
                <a:lnTo>
                  <a:pt x="1544" y="793"/>
                </a:lnTo>
                <a:lnTo>
                  <a:pt x="1542" y="776"/>
                </a:lnTo>
                <a:lnTo>
                  <a:pt x="1539" y="759"/>
                </a:lnTo>
                <a:lnTo>
                  <a:pt x="1537" y="751"/>
                </a:lnTo>
                <a:lnTo>
                  <a:pt x="1535" y="743"/>
                </a:lnTo>
                <a:lnTo>
                  <a:pt x="1531" y="727"/>
                </a:lnTo>
                <a:lnTo>
                  <a:pt x="1526" y="712"/>
                </a:lnTo>
                <a:lnTo>
                  <a:pt x="1520" y="697"/>
                </a:lnTo>
                <a:lnTo>
                  <a:pt x="1513" y="683"/>
                </a:lnTo>
                <a:lnTo>
                  <a:pt x="1506" y="669"/>
                </a:lnTo>
                <a:lnTo>
                  <a:pt x="1498" y="655"/>
                </a:lnTo>
                <a:lnTo>
                  <a:pt x="1490" y="642"/>
                </a:lnTo>
                <a:lnTo>
                  <a:pt x="1481" y="629"/>
                </a:lnTo>
                <a:lnTo>
                  <a:pt x="1471" y="617"/>
                </a:lnTo>
                <a:lnTo>
                  <a:pt x="1461" y="606"/>
                </a:lnTo>
                <a:lnTo>
                  <a:pt x="1450" y="595"/>
                </a:lnTo>
                <a:lnTo>
                  <a:pt x="1439" y="585"/>
                </a:lnTo>
                <a:lnTo>
                  <a:pt x="1427" y="575"/>
                </a:lnTo>
                <a:lnTo>
                  <a:pt x="1415" y="566"/>
                </a:lnTo>
                <a:lnTo>
                  <a:pt x="1402" y="557"/>
                </a:lnTo>
                <a:lnTo>
                  <a:pt x="1389" y="549"/>
                </a:lnTo>
                <a:lnTo>
                  <a:pt x="1375" y="542"/>
                </a:lnTo>
                <a:lnTo>
                  <a:pt x="1361" y="535"/>
                </a:lnTo>
                <a:lnTo>
                  <a:pt x="1354" y="532"/>
                </a:lnTo>
                <a:lnTo>
                  <a:pt x="1346" y="529"/>
                </a:lnTo>
                <a:lnTo>
                  <a:pt x="1331" y="524"/>
                </a:lnTo>
                <a:lnTo>
                  <a:pt x="1316" y="519"/>
                </a:lnTo>
                <a:lnTo>
                  <a:pt x="1301" y="515"/>
                </a:lnTo>
                <a:lnTo>
                  <a:pt x="1285" y="512"/>
                </a:lnTo>
                <a:lnTo>
                  <a:pt x="1269" y="509"/>
                </a:lnTo>
                <a:lnTo>
                  <a:pt x="1252" y="507"/>
                </a:lnTo>
                <a:lnTo>
                  <a:pt x="1236" y="506"/>
                </a:lnTo>
                <a:lnTo>
                  <a:pt x="1219" y="506"/>
                </a:lnTo>
                <a:close/>
                <a:moveTo>
                  <a:pt x="1675" y="0"/>
                </a:moveTo>
                <a:lnTo>
                  <a:pt x="2436" y="0"/>
                </a:lnTo>
                <a:lnTo>
                  <a:pt x="2436" y="414"/>
                </a:lnTo>
                <a:lnTo>
                  <a:pt x="2436" y="829"/>
                </a:lnTo>
                <a:lnTo>
                  <a:pt x="2436" y="1243"/>
                </a:lnTo>
                <a:lnTo>
                  <a:pt x="2436" y="1657"/>
                </a:lnTo>
                <a:lnTo>
                  <a:pt x="1675" y="1657"/>
                </a:lnTo>
                <a:lnTo>
                  <a:pt x="1675" y="1243"/>
                </a:lnTo>
                <a:lnTo>
                  <a:pt x="1675" y="829"/>
                </a:lnTo>
                <a:lnTo>
                  <a:pt x="1675" y="414"/>
                </a:lnTo>
                <a:lnTo>
                  <a:pt x="1675" y="0"/>
                </a:lnTo>
                <a:close/>
                <a:moveTo>
                  <a:pt x="2180" y="523"/>
                </a:moveTo>
                <a:lnTo>
                  <a:pt x="2180" y="825"/>
                </a:lnTo>
                <a:lnTo>
                  <a:pt x="1872" y="523"/>
                </a:lnTo>
                <a:lnTo>
                  <a:pt x="1776" y="523"/>
                </a:lnTo>
                <a:lnTo>
                  <a:pt x="1776" y="1142"/>
                </a:lnTo>
                <a:lnTo>
                  <a:pt x="1931" y="1142"/>
                </a:lnTo>
                <a:lnTo>
                  <a:pt x="1931" y="829"/>
                </a:lnTo>
                <a:lnTo>
                  <a:pt x="2251" y="1142"/>
                </a:lnTo>
                <a:lnTo>
                  <a:pt x="2336" y="1142"/>
                </a:lnTo>
                <a:lnTo>
                  <a:pt x="2336" y="523"/>
                </a:lnTo>
                <a:lnTo>
                  <a:pt x="2180" y="523"/>
                </a:lnTo>
                <a:close/>
                <a:moveTo>
                  <a:pt x="0" y="0"/>
                </a:moveTo>
                <a:lnTo>
                  <a:pt x="761" y="0"/>
                </a:lnTo>
                <a:lnTo>
                  <a:pt x="761" y="414"/>
                </a:lnTo>
                <a:lnTo>
                  <a:pt x="761" y="829"/>
                </a:lnTo>
                <a:lnTo>
                  <a:pt x="761" y="1243"/>
                </a:lnTo>
                <a:lnTo>
                  <a:pt x="761" y="1657"/>
                </a:lnTo>
                <a:lnTo>
                  <a:pt x="0" y="1657"/>
                </a:lnTo>
                <a:lnTo>
                  <a:pt x="0" y="1243"/>
                </a:lnTo>
                <a:lnTo>
                  <a:pt x="0" y="829"/>
                </a:lnTo>
                <a:lnTo>
                  <a:pt x="0" y="414"/>
                </a:lnTo>
                <a:lnTo>
                  <a:pt x="0" y="0"/>
                </a:lnTo>
                <a:close/>
                <a:moveTo>
                  <a:pt x="699" y="1142"/>
                </a:moveTo>
                <a:lnTo>
                  <a:pt x="454" y="814"/>
                </a:lnTo>
                <a:lnTo>
                  <a:pt x="683" y="523"/>
                </a:lnTo>
                <a:lnTo>
                  <a:pt x="485" y="523"/>
                </a:lnTo>
                <a:lnTo>
                  <a:pt x="278" y="793"/>
                </a:lnTo>
                <a:lnTo>
                  <a:pt x="278" y="523"/>
                </a:lnTo>
                <a:lnTo>
                  <a:pt x="110" y="523"/>
                </a:lnTo>
                <a:lnTo>
                  <a:pt x="110" y="1142"/>
                </a:lnTo>
                <a:lnTo>
                  <a:pt x="278" y="1142"/>
                </a:lnTo>
                <a:lnTo>
                  <a:pt x="278" y="850"/>
                </a:lnTo>
                <a:lnTo>
                  <a:pt x="493" y="1142"/>
                </a:lnTo>
                <a:lnTo>
                  <a:pt x="699" y="1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395" tIns="45696" rIns="91395" bIns="45696" numCol="1" anchor="t" anchorCtr="0" compatLnSpc="1">
            <a:prstTxWarp prst="textNoShape">
              <a:avLst/>
            </a:prstTxWarp>
          </a:bodyPr>
          <a:lstStyle/>
          <a:p>
            <a:pPr defTabSz="914309" fontAlgn="base">
              <a:spcBef>
                <a:spcPct val="0"/>
              </a:spcBef>
              <a:spcAft>
                <a:spcPct val="0"/>
              </a:spcAft>
            </a:pPr>
            <a:endParaRPr lang="en-GB" sz="1800">
              <a:solidFill>
                <a:srgbClr val="4646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5199034"/>
      </p:ext>
    </p:extLst>
  </p:cSld>
  <p:clrMapOvr>
    <a:masterClrMapping/>
  </p:clrMapOvr>
  <p:transition spd="med">
    <p:fade/>
  </p:transition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1_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July 19, 2016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Interim Report January-June 2016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2617109" y="2955243"/>
            <a:ext cx="6956201" cy="945931"/>
            <a:chOff x="2617788" y="2955925"/>
            <a:chExt cx="6958013" cy="946150"/>
          </a:xfrm>
        </p:grpSpPr>
        <p:sp>
          <p:nvSpPr>
            <p:cNvPr id="4" name="Freeform 6"/>
            <p:cNvSpPr>
              <a:spLocks noEditPoints="1"/>
            </p:cNvSpPr>
            <p:nvPr userDrawn="1"/>
          </p:nvSpPr>
          <p:spPr bwMode="auto">
            <a:xfrm>
              <a:off x="2617788" y="3290888"/>
              <a:ext cx="4656138" cy="420688"/>
            </a:xfrm>
            <a:custGeom>
              <a:avLst/>
              <a:gdLst>
                <a:gd name="T0" fmla="*/ 8205 w 8798"/>
                <a:gd name="T1" fmla="*/ 265 h 797"/>
                <a:gd name="T2" fmla="*/ 8693 w 8798"/>
                <a:gd name="T3" fmla="*/ 56 h 797"/>
                <a:gd name="T4" fmla="*/ 393 w 8798"/>
                <a:gd name="T5" fmla="*/ 141 h 797"/>
                <a:gd name="T6" fmla="*/ 487 w 8798"/>
                <a:gd name="T7" fmla="*/ 159 h 797"/>
                <a:gd name="T8" fmla="*/ 825 w 8798"/>
                <a:gd name="T9" fmla="*/ 280 h 797"/>
                <a:gd name="T10" fmla="*/ 743 w 8798"/>
                <a:gd name="T11" fmla="*/ 365 h 797"/>
                <a:gd name="T12" fmla="*/ 559 w 8798"/>
                <a:gd name="T13" fmla="*/ 502 h 797"/>
                <a:gd name="T14" fmla="*/ 849 w 8798"/>
                <a:gd name="T15" fmla="*/ 193 h 797"/>
                <a:gd name="T16" fmla="*/ 625 w 8798"/>
                <a:gd name="T17" fmla="*/ 468 h 797"/>
                <a:gd name="T18" fmla="*/ 1035 w 8798"/>
                <a:gd name="T19" fmla="*/ 305 h 797"/>
                <a:gd name="T20" fmla="*/ 1201 w 8798"/>
                <a:gd name="T21" fmla="*/ 434 h 797"/>
                <a:gd name="T22" fmla="*/ 1031 w 8798"/>
                <a:gd name="T23" fmla="*/ 604 h 797"/>
                <a:gd name="T24" fmla="*/ 1057 w 8798"/>
                <a:gd name="T25" fmla="*/ 210 h 797"/>
                <a:gd name="T26" fmla="*/ 1523 w 8798"/>
                <a:gd name="T27" fmla="*/ 21 h 797"/>
                <a:gd name="T28" fmla="*/ 1814 w 8798"/>
                <a:gd name="T29" fmla="*/ 574 h 797"/>
                <a:gd name="T30" fmla="*/ 1583 w 8798"/>
                <a:gd name="T31" fmla="*/ 303 h 797"/>
                <a:gd name="T32" fmla="*/ 1756 w 8798"/>
                <a:gd name="T33" fmla="*/ 232 h 797"/>
                <a:gd name="T34" fmla="*/ 1701 w 8798"/>
                <a:gd name="T35" fmla="*/ 554 h 797"/>
                <a:gd name="T36" fmla="*/ 1970 w 8798"/>
                <a:gd name="T37" fmla="*/ 503 h 797"/>
                <a:gd name="T38" fmla="*/ 2174 w 8798"/>
                <a:gd name="T39" fmla="*/ 258 h 797"/>
                <a:gd name="T40" fmla="*/ 1892 w 8798"/>
                <a:gd name="T41" fmla="*/ 473 h 797"/>
                <a:gd name="T42" fmla="*/ 2186 w 8798"/>
                <a:gd name="T43" fmla="*/ 208 h 797"/>
                <a:gd name="T44" fmla="*/ 2576 w 8798"/>
                <a:gd name="T45" fmla="*/ 190 h 797"/>
                <a:gd name="T46" fmla="*/ 2837 w 8798"/>
                <a:gd name="T47" fmla="*/ 232 h 797"/>
                <a:gd name="T48" fmla="*/ 2885 w 8798"/>
                <a:gd name="T49" fmla="*/ 564 h 797"/>
                <a:gd name="T50" fmla="*/ 2632 w 8798"/>
                <a:gd name="T51" fmla="*/ 325 h 797"/>
                <a:gd name="T52" fmla="*/ 2937 w 8798"/>
                <a:gd name="T53" fmla="*/ 291 h 797"/>
                <a:gd name="T54" fmla="*/ 2726 w 8798"/>
                <a:gd name="T55" fmla="*/ 553 h 797"/>
                <a:gd name="T56" fmla="*/ 3045 w 8798"/>
                <a:gd name="T57" fmla="*/ 486 h 797"/>
                <a:gd name="T58" fmla="*/ 3265 w 8798"/>
                <a:gd name="T59" fmla="*/ 270 h 797"/>
                <a:gd name="T60" fmla="*/ 2979 w 8798"/>
                <a:gd name="T61" fmla="*/ 502 h 797"/>
                <a:gd name="T62" fmla="*/ 3251 w 8798"/>
                <a:gd name="T63" fmla="*/ 196 h 797"/>
                <a:gd name="T64" fmla="*/ 3808 w 8798"/>
                <a:gd name="T65" fmla="*/ 69 h 797"/>
                <a:gd name="T66" fmla="*/ 4020 w 8798"/>
                <a:gd name="T67" fmla="*/ 541 h 797"/>
                <a:gd name="T68" fmla="*/ 4181 w 8798"/>
                <a:gd name="T69" fmla="*/ 263 h 797"/>
                <a:gd name="T70" fmla="*/ 4254 w 8798"/>
                <a:gd name="T71" fmla="*/ 461 h 797"/>
                <a:gd name="T72" fmla="*/ 3909 w 8798"/>
                <a:gd name="T73" fmla="*/ 473 h 797"/>
                <a:gd name="T74" fmla="*/ 4207 w 8798"/>
                <a:gd name="T75" fmla="*/ 208 h 797"/>
                <a:gd name="T76" fmla="*/ 4943 w 8798"/>
                <a:gd name="T77" fmla="*/ 201 h 797"/>
                <a:gd name="T78" fmla="*/ 4844 w 8798"/>
                <a:gd name="T79" fmla="*/ 274 h 797"/>
                <a:gd name="T80" fmla="*/ 5222 w 8798"/>
                <a:gd name="T81" fmla="*/ 239 h 797"/>
                <a:gd name="T82" fmla="*/ 5232 w 8798"/>
                <a:gd name="T83" fmla="*/ 313 h 797"/>
                <a:gd name="T84" fmla="*/ 4984 w 8798"/>
                <a:gd name="T85" fmla="*/ 372 h 797"/>
                <a:gd name="T86" fmla="*/ 5309 w 8798"/>
                <a:gd name="T87" fmla="*/ 251 h 797"/>
                <a:gd name="T88" fmla="*/ 5073 w 8798"/>
                <a:gd name="T89" fmla="*/ 541 h 797"/>
                <a:gd name="T90" fmla="*/ 5546 w 8798"/>
                <a:gd name="T91" fmla="*/ 550 h 797"/>
                <a:gd name="T92" fmla="*/ 5566 w 8798"/>
                <a:gd name="T93" fmla="*/ 230 h 797"/>
                <a:gd name="T94" fmla="*/ 5628 w 8798"/>
                <a:gd name="T95" fmla="*/ 560 h 797"/>
                <a:gd name="T96" fmla="*/ 5364 w 8798"/>
                <a:gd name="T97" fmla="*/ 327 h 797"/>
                <a:gd name="T98" fmla="*/ 5713 w 8798"/>
                <a:gd name="T99" fmla="*/ 338 h 797"/>
                <a:gd name="T100" fmla="*/ 6016 w 8798"/>
                <a:gd name="T101" fmla="*/ 237 h 797"/>
                <a:gd name="T102" fmla="*/ 5934 w 8798"/>
                <a:gd name="T103" fmla="*/ 218 h 797"/>
                <a:gd name="T104" fmla="*/ 6098 w 8798"/>
                <a:gd name="T105" fmla="*/ 501 h 797"/>
                <a:gd name="T106" fmla="*/ 6653 w 8798"/>
                <a:gd name="T107" fmla="*/ 287 h 797"/>
                <a:gd name="T108" fmla="*/ 6555 w 8798"/>
                <a:gd name="T109" fmla="*/ 370 h 797"/>
                <a:gd name="T110" fmla="*/ 6387 w 8798"/>
                <a:gd name="T111" fmla="*/ 502 h 797"/>
                <a:gd name="T112" fmla="*/ 6678 w 8798"/>
                <a:gd name="T113" fmla="*/ 193 h 797"/>
                <a:gd name="T114" fmla="*/ 6453 w 8798"/>
                <a:gd name="T115" fmla="*/ 468 h 797"/>
                <a:gd name="T116" fmla="*/ 7501 w 8798"/>
                <a:gd name="T117" fmla="*/ 1 h 797"/>
                <a:gd name="T118" fmla="*/ 7796 w 8798"/>
                <a:gd name="T119" fmla="*/ 441 h 797"/>
                <a:gd name="T120" fmla="*/ 7607 w 8798"/>
                <a:gd name="T121" fmla="*/ 306 h 797"/>
                <a:gd name="T122" fmla="*/ 7633 w 8798"/>
                <a:gd name="T123" fmla="*/ 601 h 797"/>
                <a:gd name="T124" fmla="*/ 7636 w 8798"/>
                <a:gd name="T125" fmla="*/ 203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98" h="797">
                  <a:moveTo>
                    <a:pt x="8006" y="183"/>
                  </a:moveTo>
                  <a:lnTo>
                    <a:pt x="8016" y="266"/>
                  </a:lnTo>
                  <a:lnTo>
                    <a:pt x="8025" y="352"/>
                  </a:lnTo>
                  <a:lnTo>
                    <a:pt x="8031" y="393"/>
                  </a:lnTo>
                  <a:lnTo>
                    <a:pt x="8034" y="432"/>
                  </a:lnTo>
                  <a:lnTo>
                    <a:pt x="8035" y="466"/>
                  </a:lnTo>
                  <a:lnTo>
                    <a:pt x="8036" y="483"/>
                  </a:lnTo>
                  <a:lnTo>
                    <a:pt x="8036" y="497"/>
                  </a:lnTo>
                  <a:lnTo>
                    <a:pt x="8043" y="479"/>
                  </a:lnTo>
                  <a:lnTo>
                    <a:pt x="8053" y="455"/>
                  </a:lnTo>
                  <a:lnTo>
                    <a:pt x="8067" y="426"/>
                  </a:lnTo>
                  <a:lnTo>
                    <a:pt x="8085" y="393"/>
                  </a:lnTo>
                  <a:lnTo>
                    <a:pt x="8107" y="352"/>
                  </a:lnTo>
                  <a:lnTo>
                    <a:pt x="8133" y="305"/>
                  </a:lnTo>
                  <a:lnTo>
                    <a:pt x="8165" y="251"/>
                  </a:lnTo>
                  <a:lnTo>
                    <a:pt x="8201" y="190"/>
                  </a:lnTo>
                  <a:lnTo>
                    <a:pt x="8249" y="190"/>
                  </a:lnTo>
                  <a:lnTo>
                    <a:pt x="8263" y="273"/>
                  </a:lnTo>
                  <a:lnTo>
                    <a:pt x="8277" y="360"/>
                  </a:lnTo>
                  <a:lnTo>
                    <a:pt x="8283" y="401"/>
                  </a:lnTo>
                  <a:lnTo>
                    <a:pt x="8289" y="440"/>
                  </a:lnTo>
                  <a:lnTo>
                    <a:pt x="8292" y="473"/>
                  </a:lnTo>
                  <a:lnTo>
                    <a:pt x="8295" y="501"/>
                  </a:lnTo>
                  <a:lnTo>
                    <a:pt x="8321" y="441"/>
                  </a:lnTo>
                  <a:lnTo>
                    <a:pt x="8351" y="381"/>
                  </a:lnTo>
                  <a:lnTo>
                    <a:pt x="8370" y="345"/>
                  </a:lnTo>
                  <a:lnTo>
                    <a:pt x="8394" y="301"/>
                  </a:lnTo>
                  <a:lnTo>
                    <a:pt x="8459" y="183"/>
                  </a:lnTo>
                  <a:lnTo>
                    <a:pt x="8514" y="200"/>
                  </a:lnTo>
                  <a:lnTo>
                    <a:pt x="8295" y="596"/>
                  </a:lnTo>
                  <a:lnTo>
                    <a:pt x="8253" y="596"/>
                  </a:lnTo>
                  <a:lnTo>
                    <a:pt x="8238" y="512"/>
                  </a:lnTo>
                  <a:lnTo>
                    <a:pt x="8230" y="465"/>
                  </a:lnTo>
                  <a:lnTo>
                    <a:pt x="8221" y="418"/>
                  </a:lnTo>
                  <a:lnTo>
                    <a:pt x="8213" y="372"/>
                  </a:lnTo>
                  <a:lnTo>
                    <a:pt x="8208" y="330"/>
                  </a:lnTo>
                  <a:lnTo>
                    <a:pt x="8205" y="294"/>
                  </a:lnTo>
                  <a:lnTo>
                    <a:pt x="8203" y="279"/>
                  </a:lnTo>
                  <a:lnTo>
                    <a:pt x="8205" y="265"/>
                  </a:lnTo>
                  <a:lnTo>
                    <a:pt x="8202" y="272"/>
                  </a:lnTo>
                  <a:lnTo>
                    <a:pt x="8199" y="279"/>
                  </a:lnTo>
                  <a:lnTo>
                    <a:pt x="8192" y="294"/>
                  </a:lnTo>
                  <a:lnTo>
                    <a:pt x="8176" y="330"/>
                  </a:lnTo>
                  <a:lnTo>
                    <a:pt x="8155" y="372"/>
                  </a:lnTo>
                  <a:lnTo>
                    <a:pt x="8130" y="418"/>
                  </a:lnTo>
                  <a:lnTo>
                    <a:pt x="8104" y="465"/>
                  </a:lnTo>
                  <a:lnTo>
                    <a:pt x="8078" y="512"/>
                  </a:lnTo>
                  <a:lnTo>
                    <a:pt x="8030" y="596"/>
                  </a:lnTo>
                  <a:lnTo>
                    <a:pt x="7992" y="596"/>
                  </a:lnTo>
                  <a:lnTo>
                    <a:pt x="7940" y="190"/>
                  </a:lnTo>
                  <a:lnTo>
                    <a:pt x="8006" y="183"/>
                  </a:lnTo>
                  <a:close/>
                  <a:moveTo>
                    <a:pt x="8561" y="141"/>
                  </a:moveTo>
                  <a:lnTo>
                    <a:pt x="8561" y="14"/>
                  </a:lnTo>
                  <a:lnTo>
                    <a:pt x="8517" y="14"/>
                  </a:lnTo>
                  <a:lnTo>
                    <a:pt x="8517" y="0"/>
                  </a:lnTo>
                  <a:lnTo>
                    <a:pt x="8627" y="0"/>
                  </a:lnTo>
                  <a:lnTo>
                    <a:pt x="8627" y="14"/>
                  </a:lnTo>
                  <a:lnTo>
                    <a:pt x="8582" y="14"/>
                  </a:lnTo>
                  <a:lnTo>
                    <a:pt x="8582" y="141"/>
                  </a:lnTo>
                  <a:lnTo>
                    <a:pt x="8561" y="141"/>
                  </a:lnTo>
                  <a:close/>
                  <a:moveTo>
                    <a:pt x="8798" y="141"/>
                  </a:moveTo>
                  <a:lnTo>
                    <a:pt x="8779" y="141"/>
                  </a:lnTo>
                  <a:lnTo>
                    <a:pt x="8779" y="26"/>
                  </a:lnTo>
                  <a:lnTo>
                    <a:pt x="8771" y="45"/>
                  </a:lnTo>
                  <a:lnTo>
                    <a:pt x="8756" y="76"/>
                  </a:lnTo>
                  <a:lnTo>
                    <a:pt x="8721" y="141"/>
                  </a:lnTo>
                  <a:lnTo>
                    <a:pt x="8711" y="127"/>
                  </a:lnTo>
                  <a:lnTo>
                    <a:pt x="8702" y="110"/>
                  </a:lnTo>
                  <a:lnTo>
                    <a:pt x="8693" y="94"/>
                  </a:lnTo>
                  <a:lnTo>
                    <a:pt x="8684" y="77"/>
                  </a:lnTo>
                  <a:lnTo>
                    <a:pt x="8676" y="61"/>
                  </a:lnTo>
                  <a:lnTo>
                    <a:pt x="8670" y="47"/>
                  </a:lnTo>
                  <a:lnTo>
                    <a:pt x="8662" y="26"/>
                  </a:lnTo>
                  <a:lnTo>
                    <a:pt x="8660" y="141"/>
                  </a:lnTo>
                  <a:lnTo>
                    <a:pt x="8645" y="141"/>
                  </a:lnTo>
                  <a:lnTo>
                    <a:pt x="8645" y="0"/>
                  </a:lnTo>
                  <a:lnTo>
                    <a:pt x="8666" y="0"/>
                  </a:lnTo>
                  <a:lnTo>
                    <a:pt x="8693" y="56"/>
                  </a:lnTo>
                  <a:lnTo>
                    <a:pt x="8720" y="114"/>
                  </a:lnTo>
                  <a:lnTo>
                    <a:pt x="8750" y="56"/>
                  </a:lnTo>
                  <a:lnTo>
                    <a:pt x="8780" y="0"/>
                  </a:lnTo>
                  <a:lnTo>
                    <a:pt x="8798" y="0"/>
                  </a:lnTo>
                  <a:lnTo>
                    <a:pt x="8798" y="141"/>
                  </a:lnTo>
                  <a:close/>
                  <a:moveTo>
                    <a:pt x="80" y="543"/>
                  </a:moveTo>
                  <a:lnTo>
                    <a:pt x="160" y="543"/>
                  </a:lnTo>
                  <a:lnTo>
                    <a:pt x="175" y="542"/>
                  </a:lnTo>
                  <a:lnTo>
                    <a:pt x="192" y="541"/>
                  </a:lnTo>
                  <a:lnTo>
                    <a:pt x="206" y="539"/>
                  </a:lnTo>
                  <a:lnTo>
                    <a:pt x="221" y="537"/>
                  </a:lnTo>
                  <a:lnTo>
                    <a:pt x="235" y="532"/>
                  </a:lnTo>
                  <a:lnTo>
                    <a:pt x="248" y="528"/>
                  </a:lnTo>
                  <a:lnTo>
                    <a:pt x="262" y="524"/>
                  </a:lnTo>
                  <a:lnTo>
                    <a:pt x="275" y="519"/>
                  </a:lnTo>
                  <a:lnTo>
                    <a:pt x="287" y="512"/>
                  </a:lnTo>
                  <a:lnTo>
                    <a:pt x="298" y="505"/>
                  </a:lnTo>
                  <a:lnTo>
                    <a:pt x="309" y="498"/>
                  </a:lnTo>
                  <a:lnTo>
                    <a:pt x="320" y="490"/>
                  </a:lnTo>
                  <a:lnTo>
                    <a:pt x="330" y="481"/>
                  </a:lnTo>
                  <a:lnTo>
                    <a:pt x="340" y="472"/>
                  </a:lnTo>
                  <a:lnTo>
                    <a:pt x="358" y="452"/>
                  </a:lnTo>
                  <a:lnTo>
                    <a:pt x="373" y="432"/>
                  </a:lnTo>
                  <a:lnTo>
                    <a:pt x="386" y="410"/>
                  </a:lnTo>
                  <a:lnTo>
                    <a:pt x="393" y="397"/>
                  </a:lnTo>
                  <a:lnTo>
                    <a:pt x="399" y="386"/>
                  </a:lnTo>
                  <a:lnTo>
                    <a:pt x="409" y="361"/>
                  </a:lnTo>
                  <a:lnTo>
                    <a:pt x="415" y="337"/>
                  </a:lnTo>
                  <a:lnTo>
                    <a:pt x="421" y="310"/>
                  </a:lnTo>
                  <a:lnTo>
                    <a:pt x="424" y="284"/>
                  </a:lnTo>
                  <a:lnTo>
                    <a:pt x="425" y="256"/>
                  </a:lnTo>
                  <a:lnTo>
                    <a:pt x="425" y="234"/>
                  </a:lnTo>
                  <a:lnTo>
                    <a:pt x="422" y="214"/>
                  </a:lnTo>
                  <a:lnTo>
                    <a:pt x="418" y="196"/>
                  </a:lnTo>
                  <a:lnTo>
                    <a:pt x="415" y="186"/>
                  </a:lnTo>
                  <a:lnTo>
                    <a:pt x="413" y="178"/>
                  </a:lnTo>
                  <a:lnTo>
                    <a:pt x="407" y="161"/>
                  </a:lnTo>
                  <a:lnTo>
                    <a:pt x="399" y="147"/>
                  </a:lnTo>
                  <a:lnTo>
                    <a:pt x="393" y="141"/>
                  </a:lnTo>
                  <a:lnTo>
                    <a:pt x="389" y="135"/>
                  </a:lnTo>
                  <a:lnTo>
                    <a:pt x="384" y="128"/>
                  </a:lnTo>
                  <a:lnTo>
                    <a:pt x="378" y="123"/>
                  </a:lnTo>
                  <a:lnTo>
                    <a:pt x="367" y="113"/>
                  </a:lnTo>
                  <a:lnTo>
                    <a:pt x="355" y="105"/>
                  </a:lnTo>
                  <a:lnTo>
                    <a:pt x="348" y="101"/>
                  </a:lnTo>
                  <a:lnTo>
                    <a:pt x="340" y="98"/>
                  </a:lnTo>
                  <a:lnTo>
                    <a:pt x="326" y="92"/>
                  </a:lnTo>
                  <a:lnTo>
                    <a:pt x="309" y="87"/>
                  </a:lnTo>
                  <a:lnTo>
                    <a:pt x="301" y="85"/>
                  </a:lnTo>
                  <a:lnTo>
                    <a:pt x="293" y="84"/>
                  </a:lnTo>
                  <a:lnTo>
                    <a:pt x="275" y="83"/>
                  </a:lnTo>
                  <a:lnTo>
                    <a:pt x="257" y="81"/>
                  </a:lnTo>
                  <a:lnTo>
                    <a:pt x="167" y="81"/>
                  </a:lnTo>
                  <a:lnTo>
                    <a:pt x="80" y="543"/>
                  </a:lnTo>
                  <a:close/>
                  <a:moveTo>
                    <a:pt x="106" y="29"/>
                  </a:moveTo>
                  <a:lnTo>
                    <a:pt x="265" y="29"/>
                  </a:lnTo>
                  <a:lnTo>
                    <a:pt x="283" y="29"/>
                  </a:lnTo>
                  <a:lnTo>
                    <a:pt x="300" y="30"/>
                  </a:lnTo>
                  <a:lnTo>
                    <a:pt x="316" y="32"/>
                  </a:lnTo>
                  <a:lnTo>
                    <a:pt x="331" y="34"/>
                  </a:lnTo>
                  <a:lnTo>
                    <a:pt x="346" y="37"/>
                  </a:lnTo>
                  <a:lnTo>
                    <a:pt x="360" y="41"/>
                  </a:lnTo>
                  <a:lnTo>
                    <a:pt x="373" y="45"/>
                  </a:lnTo>
                  <a:lnTo>
                    <a:pt x="385" y="50"/>
                  </a:lnTo>
                  <a:lnTo>
                    <a:pt x="396" y="55"/>
                  </a:lnTo>
                  <a:lnTo>
                    <a:pt x="407" y="61"/>
                  </a:lnTo>
                  <a:lnTo>
                    <a:pt x="417" y="67"/>
                  </a:lnTo>
                  <a:lnTo>
                    <a:pt x="427" y="74"/>
                  </a:lnTo>
                  <a:lnTo>
                    <a:pt x="435" y="81"/>
                  </a:lnTo>
                  <a:lnTo>
                    <a:pt x="443" y="88"/>
                  </a:lnTo>
                  <a:lnTo>
                    <a:pt x="451" y="96"/>
                  </a:lnTo>
                  <a:lnTo>
                    <a:pt x="458" y="105"/>
                  </a:lnTo>
                  <a:lnTo>
                    <a:pt x="464" y="113"/>
                  </a:lnTo>
                  <a:lnTo>
                    <a:pt x="469" y="121"/>
                  </a:lnTo>
                  <a:lnTo>
                    <a:pt x="475" y="131"/>
                  </a:lnTo>
                  <a:lnTo>
                    <a:pt x="479" y="139"/>
                  </a:lnTo>
                  <a:lnTo>
                    <a:pt x="483" y="149"/>
                  </a:lnTo>
                  <a:lnTo>
                    <a:pt x="487" y="159"/>
                  </a:lnTo>
                  <a:lnTo>
                    <a:pt x="494" y="178"/>
                  </a:lnTo>
                  <a:lnTo>
                    <a:pt x="498" y="199"/>
                  </a:lnTo>
                  <a:lnTo>
                    <a:pt x="500" y="208"/>
                  </a:lnTo>
                  <a:lnTo>
                    <a:pt x="501" y="219"/>
                  </a:lnTo>
                  <a:lnTo>
                    <a:pt x="502" y="239"/>
                  </a:lnTo>
                  <a:lnTo>
                    <a:pt x="504" y="259"/>
                  </a:lnTo>
                  <a:lnTo>
                    <a:pt x="502" y="285"/>
                  </a:lnTo>
                  <a:lnTo>
                    <a:pt x="501" y="299"/>
                  </a:lnTo>
                  <a:lnTo>
                    <a:pt x="498" y="313"/>
                  </a:lnTo>
                  <a:lnTo>
                    <a:pt x="496" y="328"/>
                  </a:lnTo>
                  <a:lnTo>
                    <a:pt x="493" y="342"/>
                  </a:lnTo>
                  <a:lnTo>
                    <a:pt x="485" y="371"/>
                  </a:lnTo>
                  <a:lnTo>
                    <a:pt x="479" y="385"/>
                  </a:lnTo>
                  <a:lnTo>
                    <a:pt x="473" y="400"/>
                  </a:lnTo>
                  <a:lnTo>
                    <a:pt x="460" y="428"/>
                  </a:lnTo>
                  <a:lnTo>
                    <a:pt x="453" y="441"/>
                  </a:lnTo>
                  <a:lnTo>
                    <a:pt x="444" y="454"/>
                  </a:lnTo>
                  <a:lnTo>
                    <a:pt x="435" y="468"/>
                  </a:lnTo>
                  <a:lnTo>
                    <a:pt x="425" y="480"/>
                  </a:lnTo>
                  <a:lnTo>
                    <a:pt x="414" y="492"/>
                  </a:lnTo>
                  <a:lnTo>
                    <a:pt x="402" y="503"/>
                  </a:lnTo>
                  <a:lnTo>
                    <a:pt x="389" y="516"/>
                  </a:lnTo>
                  <a:lnTo>
                    <a:pt x="377" y="526"/>
                  </a:lnTo>
                  <a:lnTo>
                    <a:pt x="363" y="537"/>
                  </a:lnTo>
                  <a:lnTo>
                    <a:pt x="348" y="546"/>
                  </a:lnTo>
                  <a:lnTo>
                    <a:pt x="333" y="554"/>
                  </a:lnTo>
                  <a:lnTo>
                    <a:pt x="316" y="563"/>
                  </a:lnTo>
                  <a:lnTo>
                    <a:pt x="298" y="570"/>
                  </a:lnTo>
                  <a:lnTo>
                    <a:pt x="280" y="577"/>
                  </a:lnTo>
                  <a:lnTo>
                    <a:pt x="261" y="582"/>
                  </a:lnTo>
                  <a:lnTo>
                    <a:pt x="242" y="586"/>
                  </a:lnTo>
                  <a:lnTo>
                    <a:pt x="221" y="590"/>
                  </a:lnTo>
                  <a:lnTo>
                    <a:pt x="199" y="593"/>
                  </a:lnTo>
                  <a:lnTo>
                    <a:pt x="175" y="594"/>
                  </a:lnTo>
                  <a:lnTo>
                    <a:pt x="152" y="596"/>
                  </a:lnTo>
                  <a:lnTo>
                    <a:pt x="0" y="596"/>
                  </a:lnTo>
                  <a:lnTo>
                    <a:pt x="106" y="29"/>
                  </a:lnTo>
                  <a:close/>
                  <a:moveTo>
                    <a:pt x="825" y="287"/>
                  </a:moveTo>
                  <a:lnTo>
                    <a:pt x="825" y="280"/>
                  </a:lnTo>
                  <a:lnTo>
                    <a:pt x="825" y="274"/>
                  </a:lnTo>
                  <a:lnTo>
                    <a:pt x="824" y="269"/>
                  </a:lnTo>
                  <a:lnTo>
                    <a:pt x="823" y="263"/>
                  </a:lnTo>
                  <a:lnTo>
                    <a:pt x="821" y="258"/>
                  </a:lnTo>
                  <a:lnTo>
                    <a:pt x="819" y="254"/>
                  </a:lnTo>
                  <a:lnTo>
                    <a:pt x="816" y="250"/>
                  </a:lnTo>
                  <a:lnTo>
                    <a:pt x="813" y="245"/>
                  </a:lnTo>
                  <a:lnTo>
                    <a:pt x="809" y="241"/>
                  </a:lnTo>
                  <a:lnTo>
                    <a:pt x="806" y="239"/>
                  </a:lnTo>
                  <a:lnTo>
                    <a:pt x="802" y="236"/>
                  </a:lnTo>
                  <a:lnTo>
                    <a:pt x="799" y="234"/>
                  </a:lnTo>
                  <a:lnTo>
                    <a:pt x="796" y="234"/>
                  </a:lnTo>
                  <a:lnTo>
                    <a:pt x="792" y="232"/>
                  </a:lnTo>
                  <a:lnTo>
                    <a:pt x="787" y="230"/>
                  </a:lnTo>
                  <a:lnTo>
                    <a:pt x="777" y="230"/>
                  </a:lnTo>
                  <a:lnTo>
                    <a:pt x="766" y="230"/>
                  </a:lnTo>
                  <a:lnTo>
                    <a:pt x="761" y="232"/>
                  </a:lnTo>
                  <a:lnTo>
                    <a:pt x="755" y="233"/>
                  </a:lnTo>
                  <a:lnTo>
                    <a:pt x="750" y="234"/>
                  </a:lnTo>
                  <a:lnTo>
                    <a:pt x="744" y="236"/>
                  </a:lnTo>
                  <a:lnTo>
                    <a:pt x="733" y="241"/>
                  </a:lnTo>
                  <a:lnTo>
                    <a:pt x="723" y="248"/>
                  </a:lnTo>
                  <a:lnTo>
                    <a:pt x="712" y="255"/>
                  </a:lnTo>
                  <a:lnTo>
                    <a:pt x="701" y="263"/>
                  </a:lnTo>
                  <a:lnTo>
                    <a:pt x="692" y="273"/>
                  </a:lnTo>
                  <a:lnTo>
                    <a:pt x="682" y="284"/>
                  </a:lnTo>
                  <a:lnTo>
                    <a:pt x="672" y="295"/>
                  </a:lnTo>
                  <a:lnTo>
                    <a:pt x="664" y="308"/>
                  </a:lnTo>
                  <a:lnTo>
                    <a:pt x="656" y="320"/>
                  </a:lnTo>
                  <a:lnTo>
                    <a:pt x="649" y="334"/>
                  </a:lnTo>
                  <a:lnTo>
                    <a:pt x="643" y="348"/>
                  </a:lnTo>
                  <a:lnTo>
                    <a:pt x="638" y="363"/>
                  </a:lnTo>
                  <a:lnTo>
                    <a:pt x="634" y="377"/>
                  </a:lnTo>
                  <a:lnTo>
                    <a:pt x="654" y="378"/>
                  </a:lnTo>
                  <a:lnTo>
                    <a:pt x="675" y="378"/>
                  </a:lnTo>
                  <a:lnTo>
                    <a:pt x="693" y="377"/>
                  </a:lnTo>
                  <a:lnTo>
                    <a:pt x="711" y="374"/>
                  </a:lnTo>
                  <a:lnTo>
                    <a:pt x="727" y="370"/>
                  </a:lnTo>
                  <a:lnTo>
                    <a:pt x="743" y="365"/>
                  </a:lnTo>
                  <a:lnTo>
                    <a:pt x="758" y="360"/>
                  </a:lnTo>
                  <a:lnTo>
                    <a:pt x="770" y="353"/>
                  </a:lnTo>
                  <a:lnTo>
                    <a:pt x="783" y="346"/>
                  </a:lnTo>
                  <a:lnTo>
                    <a:pt x="788" y="343"/>
                  </a:lnTo>
                  <a:lnTo>
                    <a:pt x="792" y="339"/>
                  </a:lnTo>
                  <a:lnTo>
                    <a:pt x="802" y="331"/>
                  </a:lnTo>
                  <a:lnTo>
                    <a:pt x="806" y="327"/>
                  </a:lnTo>
                  <a:lnTo>
                    <a:pt x="810" y="323"/>
                  </a:lnTo>
                  <a:lnTo>
                    <a:pt x="816" y="313"/>
                  </a:lnTo>
                  <a:lnTo>
                    <a:pt x="821" y="305"/>
                  </a:lnTo>
                  <a:lnTo>
                    <a:pt x="824" y="295"/>
                  </a:lnTo>
                  <a:lnTo>
                    <a:pt x="825" y="287"/>
                  </a:lnTo>
                  <a:close/>
                  <a:moveTo>
                    <a:pt x="839" y="564"/>
                  </a:moveTo>
                  <a:lnTo>
                    <a:pt x="830" y="570"/>
                  </a:lnTo>
                  <a:lnTo>
                    <a:pt x="820" y="575"/>
                  </a:lnTo>
                  <a:lnTo>
                    <a:pt x="799" y="583"/>
                  </a:lnTo>
                  <a:lnTo>
                    <a:pt x="780" y="590"/>
                  </a:lnTo>
                  <a:lnTo>
                    <a:pt x="761" y="596"/>
                  </a:lnTo>
                  <a:lnTo>
                    <a:pt x="750" y="599"/>
                  </a:lnTo>
                  <a:lnTo>
                    <a:pt x="740" y="600"/>
                  </a:lnTo>
                  <a:lnTo>
                    <a:pt x="721" y="603"/>
                  </a:lnTo>
                  <a:lnTo>
                    <a:pt x="701" y="604"/>
                  </a:lnTo>
                  <a:lnTo>
                    <a:pt x="682" y="606"/>
                  </a:lnTo>
                  <a:lnTo>
                    <a:pt x="665" y="604"/>
                  </a:lnTo>
                  <a:lnTo>
                    <a:pt x="658" y="604"/>
                  </a:lnTo>
                  <a:lnTo>
                    <a:pt x="652" y="603"/>
                  </a:lnTo>
                  <a:lnTo>
                    <a:pt x="638" y="599"/>
                  </a:lnTo>
                  <a:lnTo>
                    <a:pt x="625" y="594"/>
                  </a:lnTo>
                  <a:lnTo>
                    <a:pt x="614" y="589"/>
                  </a:lnTo>
                  <a:lnTo>
                    <a:pt x="609" y="585"/>
                  </a:lnTo>
                  <a:lnTo>
                    <a:pt x="603" y="581"/>
                  </a:lnTo>
                  <a:lnTo>
                    <a:pt x="599" y="577"/>
                  </a:lnTo>
                  <a:lnTo>
                    <a:pt x="594" y="572"/>
                  </a:lnTo>
                  <a:lnTo>
                    <a:pt x="585" y="563"/>
                  </a:lnTo>
                  <a:lnTo>
                    <a:pt x="578" y="553"/>
                  </a:lnTo>
                  <a:lnTo>
                    <a:pt x="573" y="542"/>
                  </a:lnTo>
                  <a:lnTo>
                    <a:pt x="567" y="530"/>
                  </a:lnTo>
                  <a:lnTo>
                    <a:pt x="562" y="516"/>
                  </a:lnTo>
                  <a:lnTo>
                    <a:pt x="559" y="502"/>
                  </a:lnTo>
                  <a:lnTo>
                    <a:pt x="556" y="487"/>
                  </a:lnTo>
                  <a:lnTo>
                    <a:pt x="555" y="472"/>
                  </a:lnTo>
                  <a:lnTo>
                    <a:pt x="555" y="455"/>
                  </a:lnTo>
                  <a:lnTo>
                    <a:pt x="556" y="432"/>
                  </a:lnTo>
                  <a:lnTo>
                    <a:pt x="558" y="419"/>
                  </a:lnTo>
                  <a:lnTo>
                    <a:pt x="559" y="408"/>
                  </a:lnTo>
                  <a:lnTo>
                    <a:pt x="562" y="396"/>
                  </a:lnTo>
                  <a:lnTo>
                    <a:pt x="565" y="385"/>
                  </a:lnTo>
                  <a:lnTo>
                    <a:pt x="569" y="372"/>
                  </a:lnTo>
                  <a:lnTo>
                    <a:pt x="573" y="361"/>
                  </a:lnTo>
                  <a:lnTo>
                    <a:pt x="577" y="349"/>
                  </a:lnTo>
                  <a:lnTo>
                    <a:pt x="583" y="338"/>
                  </a:lnTo>
                  <a:lnTo>
                    <a:pt x="588" y="325"/>
                  </a:lnTo>
                  <a:lnTo>
                    <a:pt x="595" y="314"/>
                  </a:lnTo>
                  <a:lnTo>
                    <a:pt x="600" y="303"/>
                  </a:lnTo>
                  <a:lnTo>
                    <a:pt x="607" y="292"/>
                  </a:lnTo>
                  <a:lnTo>
                    <a:pt x="616" y="283"/>
                  </a:lnTo>
                  <a:lnTo>
                    <a:pt x="624" y="273"/>
                  </a:lnTo>
                  <a:lnTo>
                    <a:pt x="640" y="254"/>
                  </a:lnTo>
                  <a:lnTo>
                    <a:pt x="650" y="244"/>
                  </a:lnTo>
                  <a:lnTo>
                    <a:pt x="658" y="236"/>
                  </a:lnTo>
                  <a:lnTo>
                    <a:pt x="669" y="228"/>
                  </a:lnTo>
                  <a:lnTo>
                    <a:pt x="679" y="221"/>
                  </a:lnTo>
                  <a:lnTo>
                    <a:pt x="690" y="214"/>
                  </a:lnTo>
                  <a:lnTo>
                    <a:pt x="701" y="207"/>
                  </a:lnTo>
                  <a:lnTo>
                    <a:pt x="712" y="201"/>
                  </a:lnTo>
                  <a:lnTo>
                    <a:pt x="723" y="196"/>
                  </a:lnTo>
                  <a:lnTo>
                    <a:pt x="736" y="192"/>
                  </a:lnTo>
                  <a:lnTo>
                    <a:pt x="748" y="188"/>
                  </a:lnTo>
                  <a:lnTo>
                    <a:pt x="761" y="185"/>
                  </a:lnTo>
                  <a:lnTo>
                    <a:pt x="773" y="183"/>
                  </a:lnTo>
                  <a:lnTo>
                    <a:pt x="785" y="182"/>
                  </a:lnTo>
                  <a:lnTo>
                    <a:pt x="799" y="181"/>
                  </a:lnTo>
                  <a:lnTo>
                    <a:pt x="808" y="182"/>
                  </a:lnTo>
                  <a:lnTo>
                    <a:pt x="816" y="182"/>
                  </a:lnTo>
                  <a:lnTo>
                    <a:pt x="825" y="183"/>
                  </a:lnTo>
                  <a:lnTo>
                    <a:pt x="834" y="186"/>
                  </a:lnTo>
                  <a:lnTo>
                    <a:pt x="842" y="189"/>
                  </a:lnTo>
                  <a:lnTo>
                    <a:pt x="849" y="193"/>
                  </a:lnTo>
                  <a:lnTo>
                    <a:pt x="857" y="197"/>
                  </a:lnTo>
                  <a:lnTo>
                    <a:pt x="864" y="203"/>
                  </a:lnTo>
                  <a:lnTo>
                    <a:pt x="871" y="208"/>
                  </a:lnTo>
                  <a:lnTo>
                    <a:pt x="877" y="215"/>
                  </a:lnTo>
                  <a:lnTo>
                    <a:pt x="879" y="219"/>
                  </a:lnTo>
                  <a:lnTo>
                    <a:pt x="882" y="222"/>
                  </a:lnTo>
                  <a:lnTo>
                    <a:pt x="886" y="232"/>
                  </a:lnTo>
                  <a:lnTo>
                    <a:pt x="890" y="240"/>
                  </a:lnTo>
                  <a:lnTo>
                    <a:pt x="893" y="251"/>
                  </a:lnTo>
                  <a:lnTo>
                    <a:pt x="894" y="262"/>
                  </a:lnTo>
                  <a:lnTo>
                    <a:pt x="894" y="273"/>
                  </a:lnTo>
                  <a:lnTo>
                    <a:pt x="894" y="283"/>
                  </a:lnTo>
                  <a:lnTo>
                    <a:pt x="893" y="291"/>
                  </a:lnTo>
                  <a:lnTo>
                    <a:pt x="892" y="299"/>
                  </a:lnTo>
                  <a:lnTo>
                    <a:pt x="889" y="308"/>
                  </a:lnTo>
                  <a:lnTo>
                    <a:pt x="886" y="316"/>
                  </a:lnTo>
                  <a:lnTo>
                    <a:pt x="882" y="324"/>
                  </a:lnTo>
                  <a:lnTo>
                    <a:pt x="877" y="332"/>
                  </a:lnTo>
                  <a:lnTo>
                    <a:pt x="871" y="339"/>
                  </a:lnTo>
                  <a:lnTo>
                    <a:pt x="865" y="346"/>
                  </a:lnTo>
                  <a:lnTo>
                    <a:pt x="859" y="353"/>
                  </a:lnTo>
                  <a:lnTo>
                    <a:pt x="852" y="360"/>
                  </a:lnTo>
                  <a:lnTo>
                    <a:pt x="845" y="365"/>
                  </a:lnTo>
                  <a:lnTo>
                    <a:pt x="836" y="372"/>
                  </a:lnTo>
                  <a:lnTo>
                    <a:pt x="828" y="378"/>
                  </a:lnTo>
                  <a:lnTo>
                    <a:pt x="810" y="388"/>
                  </a:lnTo>
                  <a:lnTo>
                    <a:pt x="799" y="393"/>
                  </a:lnTo>
                  <a:lnTo>
                    <a:pt x="790" y="397"/>
                  </a:lnTo>
                  <a:lnTo>
                    <a:pt x="769" y="405"/>
                  </a:lnTo>
                  <a:lnTo>
                    <a:pt x="758" y="410"/>
                  </a:lnTo>
                  <a:lnTo>
                    <a:pt x="747" y="412"/>
                  </a:lnTo>
                  <a:lnTo>
                    <a:pt x="734" y="415"/>
                  </a:lnTo>
                  <a:lnTo>
                    <a:pt x="723" y="418"/>
                  </a:lnTo>
                  <a:lnTo>
                    <a:pt x="698" y="422"/>
                  </a:lnTo>
                  <a:lnTo>
                    <a:pt x="674" y="423"/>
                  </a:lnTo>
                  <a:lnTo>
                    <a:pt x="649" y="425"/>
                  </a:lnTo>
                  <a:lnTo>
                    <a:pt x="624" y="423"/>
                  </a:lnTo>
                  <a:lnTo>
                    <a:pt x="624" y="445"/>
                  </a:lnTo>
                  <a:lnTo>
                    <a:pt x="625" y="468"/>
                  </a:lnTo>
                  <a:lnTo>
                    <a:pt x="627" y="479"/>
                  </a:lnTo>
                  <a:lnTo>
                    <a:pt x="628" y="490"/>
                  </a:lnTo>
                  <a:lnTo>
                    <a:pt x="631" y="501"/>
                  </a:lnTo>
                  <a:lnTo>
                    <a:pt x="635" y="510"/>
                  </a:lnTo>
                  <a:lnTo>
                    <a:pt x="640" y="520"/>
                  </a:lnTo>
                  <a:lnTo>
                    <a:pt x="646" y="530"/>
                  </a:lnTo>
                  <a:lnTo>
                    <a:pt x="649" y="534"/>
                  </a:lnTo>
                  <a:lnTo>
                    <a:pt x="653" y="537"/>
                  </a:lnTo>
                  <a:lnTo>
                    <a:pt x="657" y="541"/>
                  </a:lnTo>
                  <a:lnTo>
                    <a:pt x="661" y="543"/>
                  </a:lnTo>
                  <a:lnTo>
                    <a:pt x="671" y="549"/>
                  </a:lnTo>
                  <a:lnTo>
                    <a:pt x="676" y="552"/>
                  </a:lnTo>
                  <a:lnTo>
                    <a:pt x="682" y="553"/>
                  </a:lnTo>
                  <a:lnTo>
                    <a:pt x="689" y="554"/>
                  </a:lnTo>
                  <a:lnTo>
                    <a:pt x="696" y="556"/>
                  </a:lnTo>
                  <a:lnTo>
                    <a:pt x="703" y="556"/>
                  </a:lnTo>
                  <a:lnTo>
                    <a:pt x="710" y="557"/>
                  </a:lnTo>
                  <a:lnTo>
                    <a:pt x="725" y="556"/>
                  </a:lnTo>
                  <a:lnTo>
                    <a:pt x="741" y="553"/>
                  </a:lnTo>
                  <a:lnTo>
                    <a:pt x="756" y="549"/>
                  </a:lnTo>
                  <a:lnTo>
                    <a:pt x="772" y="545"/>
                  </a:lnTo>
                  <a:lnTo>
                    <a:pt x="785" y="539"/>
                  </a:lnTo>
                  <a:lnTo>
                    <a:pt x="798" y="534"/>
                  </a:lnTo>
                  <a:lnTo>
                    <a:pt x="817" y="524"/>
                  </a:lnTo>
                  <a:lnTo>
                    <a:pt x="839" y="564"/>
                  </a:lnTo>
                  <a:close/>
                  <a:moveTo>
                    <a:pt x="1154" y="230"/>
                  </a:moveTo>
                  <a:lnTo>
                    <a:pt x="1137" y="230"/>
                  </a:lnTo>
                  <a:lnTo>
                    <a:pt x="1124" y="233"/>
                  </a:lnTo>
                  <a:lnTo>
                    <a:pt x="1115" y="236"/>
                  </a:lnTo>
                  <a:lnTo>
                    <a:pt x="1108" y="239"/>
                  </a:lnTo>
                  <a:lnTo>
                    <a:pt x="1095" y="245"/>
                  </a:lnTo>
                  <a:lnTo>
                    <a:pt x="1081" y="254"/>
                  </a:lnTo>
                  <a:lnTo>
                    <a:pt x="1074" y="258"/>
                  </a:lnTo>
                  <a:lnTo>
                    <a:pt x="1068" y="263"/>
                  </a:lnTo>
                  <a:lnTo>
                    <a:pt x="1061" y="269"/>
                  </a:lnTo>
                  <a:lnTo>
                    <a:pt x="1056" y="276"/>
                  </a:lnTo>
                  <a:lnTo>
                    <a:pt x="1050" y="283"/>
                  </a:lnTo>
                  <a:lnTo>
                    <a:pt x="1045" y="290"/>
                  </a:lnTo>
                  <a:lnTo>
                    <a:pt x="1035" y="305"/>
                  </a:lnTo>
                  <a:lnTo>
                    <a:pt x="1026" y="321"/>
                  </a:lnTo>
                  <a:lnTo>
                    <a:pt x="1017" y="339"/>
                  </a:lnTo>
                  <a:lnTo>
                    <a:pt x="1015" y="349"/>
                  </a:lnTo>
                  <a:lnTo>
                    <a:pt x="1012" y="360"/>
                  </a:lnTo>
                  <a:lnTo>
                    <a:pt x="1006" y="381"/>
                  </a:lnTo>
                  <a:lnTo>
                    <a:pt x="1004" y="392"/>
                  </a:lnTo>
                  <a:lnTo>
                    <a:pt x="1002" y="404"/>
                  </a:lnTo>
                  <a:lnTo>
                    <a:pt x="999" y="428"/>
                  </a:lnTo>
                  <a:lnTo>
                    <a:pt x="999" y="440"/>
                  </a:lnTo>
                  <a:lnTo>
                    <a:pt x="998" y="454"/>
                  </a:lnTo>
                  <a:lnTo>
                    <a:pt x="999" y="465"/>
                  </a:lnTo>
                  <a:lnTo>
                    <a:pt x="999" y="474"/>
                  </a:lnTo>
                  <a:lnTo>
                    <a:pt x="1001" y="486"/>
                  </a:lnTo>
                  <a:lnTo>
                    <a:pt x="1004" y="494"/>
                  </a:lnTo>
                  <a:lnTo>
                    <a:pt x="1006" y="503"/>
                  </a:lnTo>
                  <a:lnTo>
                    <a:pt x="1009" y="510"/>
                  </a:lnTo>
                  <a:lnTo>
                    <a:pt x="1012" y="519"/>
                  </a:lnTo>
                  <a:lnTo>
                    <a:pt x="1016" y="524"/>
                  </a:lnTo>
                  <a:lnTo>
                    <a:pt x="1021" y="531"/>
                  </a:lnTo>
                  <a:lnTo>
                    <a:pt x="1026" y="535"/>
                  </a:lnTo>
                  <a:lnTo>
                    <a:pt x="1033" y="541"/>
                  </a:lnTo>
                  <a:lnTo>
                    <a:pt x="1038" y="543"/>
                  </a:lnTo>
                  <a:lnTo>
                    <a:pt x="1045" y="546"/>
                  </a:lnTo>
                  <a:lnTo>
                    <a:pt x="1052" y="549"/>
                  </a:lnTo>
                  <a:lnTo>
                    <a:pt x="1059" y="550"/>
                  </a:lnTo>
                  <a:lnTo>
                    <a:pt x="1067" y="550"/>
                  </a:lnTo>
                  <a:lnTo>
                    <a:pt x="1079" y="549"/>
                  </a:lnTo>
                  <a:lnTo>
                    <a:pt x="1092" y="546"/>
                  </a:lnTo>
                  <a:lnTo>
                    <a:pt x="1106" y="541"/>
                  </a:lnTo>
                  <a:lnTo>
                    <a:pt x="1118" y="534"/>
                  </a:lnTo>
                  <a:lnTo>
                    <a:pt x="1132" y="526"/>
                  </a:lnTo>
                  <a:lnTo>
                    <a:pt x="1144" y="514"/>
                  </a:lnTo>
                  <a:lnTo>
                    <a:pt x="1157" y="502"/>
                  </a:lnTo>
                  <a:lnTo>
                    <a:pt x="1162" y="495"/>
                  </a:lnTo>
                  <a:lnTo>
                    <a:pt x="1169" y="487"/>
                  </a:lnTo>
                  <a:lnTo>
                    <a:pt x="1180" y="472"/>
                  </a:lnTo>
                  <a:lnTo>
                    <a:pt x="1186" y="462"/>
                  </a:lnTo>
                  <a:lnTo>
                    <a:pt x="1191" y="454"/>
                  </a:lnTo>
                  <a:lnTo>
                    <a:pt x="1201" y="434"/>
                  </a:lnTo>
                  <a:lnTo>
                    <a:pt x="1209" y="412"/>
                  </a:lnTo>
                  <a:lnTo>
                    <a:pt x="1217" y="390"/>
                  </a:lnTo>
                  <a:lnTo>
                    <a:pt x="1220" y="378"/>
                  </a:lnTo>
                  <a:lnTo>
                    <a:pt x="1223" y="367"/>
                  </a:lnTo>
                  <a:lnTo>
                    <a:pt x="1229" y="341"/>
                  </a:lnTo>
                  <a:lnTo>
                    <a:pt x="1230" y="327"/>
                  </a:lnTo>
                  <a:lnTo>
                    <a:pt x="1231" y="314"/>
                  </a:lnTo>
                  <a:lnTo>
                    <a:pt x="1231" y="306"/>
                  </a:lnTo>
                  <a:lnTo>
                    <a:pt x="1231" y="299"/>
                  </a:lnTo>
                  <a:lnTo>
                    <a:pt x="1230" y="292"/>
                  </a:lnTo>
                  <a:lnTo>
                    <a:pt x="1227" y="285"/>
                  </a:lnTo>
                  <a:lnTo>
                    <a:pt x="1224" y="277"/>
                  </a:lnTo>
                  <a:lnTo>
                    <a:pt x="1220" y="270"/>
                  </a:lnTo>
                  <a:lnTo>
                    <a:pt x="1216" y="265"/>
                  </a:lnTo>
                  <a:lnTo>
                    <a:pt x="1211" y="258"/>
                  </a:lnTo>
                  <a:lnTo>
                    <a:pt x="1205" y="252"/>
                  </a:lnTo>
                  <a:lnTo>
                    <a:pt x="1200" y="247"/>
                  </a:lnTo>
                  <a:lnTo>
                    <a:pt x="1193" y="241"/>
                  </a:lnTo>
                  <a:lnTo>
                    <a:pt x="1186" y="237"/>
                  </a:lnTo>
                  <a:lnTo>
                    <a:pt x="1177" y="234"/>
                  </a:lnTo>
                  <a:lnTo>
                    <a:pt x="1171" y="232"/>
                  </a:lnTo>
                  <a:lnTo>
                    <a:pt x="1162" y="230"/>
                  </a:lnTo>
                  <a:lnTo>
                    <a:pt x="1154" y="230"/>
                  </a:lnTo>
                  <a:close/>
                  <a:moveTo>
                    <a:pt x="1245" y="596"/>
                  </a:moveTo>
                  <a:lnTo>
                    <a:pt x="1179" y="596"/>
                  </a:lnTo>
                  <a:lnTo>
                    <a:pt x="1194" y="520"/>
                  </a:lnTo>
                  <a:lnTo>
                    <a:pt x="1184" y="530"/>
                  </a:lnTo>
                  <a:lnTo>
                    <a:pt x="1172" y="543"/>
                  </a:lnTo>
                  <a:lnTo>
                    <a:pt x="1155" y="557"/>
                  </a:lnTo>
                  <a:lnTo>
                    <a:pt x="1147" y="564"/>
                  </a:lnTo>
                  <a:lnTo>
                    <a:pt x="1137" y="571"/>
                  </a:lnTo>
                  <a:lnTo>
                    <a:pt x="1115" y="585"/>
                  </a:lnTo>
                  <a:lnTo>
                    <a:pt x="1104" y="590"/>
                  </a:lnTo>
                  <a:lnTo>
                    <a:pt x="1093" y="596"/>
                  </a:lnTo>
                  <a:lnTo>
                    <a:pt x="1081" y="600"/>
                  </a:lnTo>
                  <a:lnTo>
                    <a:pt x="1068" y="603"/>
                  </a:lnTo>
                  <a:lnTo>
                    <a:pt x="1056" y="604"/>
                  </a:lnTo>
                  <a:lnTo>
                    <a:pt x="1042" y="606"/>
                  </a:lnTo>
                  <a:lnTo>
                    <a:pt x="1031" y="604"/>
                  </a:lnTo>
                  <a:lnTo>
                    <a:pt x="1020" y="603"/>
                  </a:lnTo>
                  <a:lnTo>
                    <a:pt x="1009" y="599"/>
                  </a:lnTo>
                  <a:lnTo>
                    <a:pt x="998" y="594"/>
                  </a:lnTo>
                  <a:lnTo>
                    <a:pt x="988" y="589"/>
                  </a:lnTo>
                  <a:lnTo>
                    <a:pt x="979" y="581"/>
                  </a:lnTo>
                  <a:lnTo>
                    <a:pt x="975" y="577"/>
                  </a:lnTo>
                  <a:lnTo>
                    <a:pt x="970" y="572"/>
                  </a:lnTo>
                  <a:lnTo>
                    <a:pt x="962" y="564"/>
                  </a:lnTo>
                  <a:lnTo>
                    <a:pt x="955" y="553"/>
                  </a:lnTo>
                  <a:lnTo>
                    <a:pt x="948" y="542"/>
                  </a:lnTo>
                  <a:lnTo>
                    <a:pt x="943" y="530"/>
                  </a:lnTo>
                  <a:lnTo>
                    <a:pt x="937" y="516"/>
                  </a:lnTo>
                  <a:lnTo>
                    <a:pt x="934" y="502"/>
                  </a:lnTo>
                  <a:lnTo>
                    <a:pt x="932" y="488"/>
                  </a:lnTo>
                  <a:lnTo>
                    <a:pt x="929" y="473"/>
                  </a:lnTo>
                  <a:lnTo>
                    <a:pt x="929" y="457"/>
                  </a:lnTo>
                  <a:lnTo>
                    <a:pt x="929" y="443"/>
                  </a:lnTo>
                  <a:lnTo>
                    <a:pt x="930" y="429"/>
                  </a:lnTo>
                  <a:lnTo>
                    <a:pt x="932" y="415"/>
                  </a:lnTo>
                  <a:lnTo>
                    <a:pt x="933" y="403"/>
                  </a:lnTo>
                  <a:lnTo>
                    <a:pt x="936" y="389"/>
                  </a:lnTo>
                  <a:lnTo>
                    <a:pt x="939" y="377"/>
                  </a:lnTo>
                  <a:lnTo>
                    <a:pt x="943" y="364"/>
                  </a:lnTo>
                  <a:lnTo>
                    <a:pt x="947" y="352"/>
                  </a:lnTo>
                  <a:lnTo>
                    <a:pt x="951" y="339"/>
                  </a:lnTo>
                  <a:lnTo>
                    <a:pt x="957" y="327"/>
                  </a:lnTo>
                  <a:lnTo>
                    <a:pt x="962" y="316"/>
                  </a:lnTo>
                  <a:lnTo>
                    <a:pt x="968" y="305"/>
                  </a:lnTo>
                  <a:lnTo>
                    <a:pt x="975" y="294"/>
                  </a:lnTo>
                  <a:lnTo>
                    <a:pt x="980" y="283"/>
                  </a:lnTo>
                  <a:lnTo>
                    <a:pt x="988" y="273"/>
                  </a:lnTo>
                  <a:lnTo>
                    <a:pt x="995" y="263"/>
                  </a:lnTo>
                  <a:lnTo>
                    <a:pt x="1004" y="254"/>
                  </a:lnTo>
                  <a:lnTo>
                    <a:pt x="1012" y="245"/>
                  </a:lnTo>
                  <a:lnTo>
                    <a:pt x="1020" y="237"/>
                  </a:lnTo>
                  <a:lnTo>
                    <a:pt x="1028" y="229"/>
                  </a:lnTo>
                  <a:lnTo>
                    <a:pt x="1038" y="222"/>
                  </a:lnTo>
                  <a:lnTo>
                    <a:pt x="1048" y="215"/>
                  </a:lnTo>
                  <a:lnTo>
                    <a:pt x="1057" y="210"/>
                  </a:lnTo>
                  <a:lnTo>
                    <a:pt x="1067" y="204"/>
                  </a:lnTo>
                  <a:lnTo>
                    <a:pt x="1077" y="199"/>
                  </a:lnTo>
                  <a:lnTo>
                    <a:pt x="1088" y="194"/>
                  </a:lnTo>
                  <a:lnTo>
                    <a:pt x="1099" y="190"/>
                  </a:lnTo>
                  <a:lnTo>
                    <a:pt x="1110" y="188"/>
                  </a:lnTo>
                  <a:lnTo>
                    <a:pt x="1121" y="185"/>
                  </a:lnTo>
                  <a:lnTo>
                    <a:pt x="1132" y="182"/>
                  </a:lnTo>
                  <a:lnTo>
                    <a:pt x="1143" y="182"/>
                  </a:lnTo>
                  <a:lnTo>
                    <a:pt x="1155" y="181"/>
                  </a:lnTo>
                  <a:lnTo>
                    <a:pt x="1168" y="182"/>
                  </a:lnTo>
                  <a:lnTo>
                    <a:pt x="1182" y="185"/>
                  </a:lnTo>
                  <a:lnTo>
                    <a:pt x="1194" y="189"/>
                  </a:lnTo>
                  <a:lnTo>
                    <a:pt x="1206" y="196"/>
                  </a:lnTo>
                  <a:lnTo>
                    <a:pt x="1217" y="204"/>
                  </a:lnTo>
                  <a:lnTo>
                    <a:pt x="1223" y="208"/>
                  </a:lnTo>
                  <a:lnTo>
                    <a:pt x="1229" y="214"/>
                  </a:lnTo>
                  <a:lnTo>
                    <a:pt x="1233" y="218"/>
                  </a:lnTo>
                  <a:lnTo>
                    <a:pt x="1237" y="223"/>
                  </a:lnTo>
                  <a:lnTo>
                    <a:pt x="1241" y="230"/>
                  </a:lnTo>
                  <a:lnTo>
                    <a:pt x="1245" y="236"/>
                  </a:lnTo>
                  <a:lnTo>
                    <a:pt x="1291" y="1"/>
                  </a:lnTo>
                  <a:lnTo>
                    <a:pt x="1356" y="1"/>
                  </a:lnTo>
                  <a:lnTo>
                    <a:pt x="1245" y="596"/>
                  </a:lnTo>
                  <a:close/>
                  <a:moveTo>
                    <a:pt x="1452" y="69"/>
                  </a:moveTo>
                  <a:lnTo>
                    <a:pt x="1452" y="63"/>
                  </a:lnTo>
                  <a:lnTo>
                    <a:pt x="1454" y="58"/>
                  </a:lnTo>
                  <a:lnTo>
                    <a:pt x="1455" y="52"/>
                  </a:lnTo>
                  <a:lnTo>
                    <a:pt x="1456" y="47"/>
                  </a:lnTo>
                  <a:lnTo>
                    <a:pt x="1459" y="43"/>
                  </a:lnTo>
                  <a:lnTo>
                    <a:pt x="1462" y="37"/>
                  </a:lnTo>
                  <a:lnTo>
                    <a:pt x="1469" y="30"/>
                  </a:lnTo>
                  <a:lnTo>
                    <a:pt x="1476" y="23"/>
                  </a:lnTo>
                  <a:lnTo>
                    <a:pt x="1484" y="18"/>
                  </a:lnTo>
                  <a:lnTo>
                    <a:pt x="1494" y="15"/>
                  </a:lnTo>
                  <a:lnTo>
                    <a:pt x="1503" y="15"/>
                  </a:lnTo>
                  <a:lnTo>
                    <a:pt x="1507" y="15"/>
                  </a:lnTo>
                  <a:lnTo>
                    <a:pt x="1513" y="15"/>
                  </a:lnTo>
                  <a:lnTo>
                    <a:pt x="1520" y="18"/>
                  </a:lnTo>
                  <a:lnTo>
                    <a:pt x="1523" y="21"/>
                  </a:lnTo>
                  <a:lnTo>
                    <a:pt x="1525" y="22"/>
                  </a:lnTo>
                  <a:lnTo>
                    <a:pt x="1528" y="25"/>
                  </a:lnTo>
                  <a:lnTo>
                    <a:pt x="1531" y="27"/>
                  </a:lnTo>
                  <a:lnTo>
                    <a:pt x="1534" y="33"/>
                  </a:lnTo>
                  <a:lnTo>
                    <a:pt x="1536" y="39"/>
                  </a:lnTo>
                  <a:lnTo>
                    <a:pt x="1538" y="44"/>
                  </a:lnTo>
                  <a:lnTo>
                    <a:pt x="1538" y="50"/>
                  </a:lnTo>
                  <a:lnTo>
                    <a:pt x="1536" y="59"/>
                  </a:lnTo>
                  <a:lnTo>
                    <a:pt x="1536" y="63"/>
                  </a:lnTo>
                  <a:lnTo>
                    <a:pt x="1535" y="69"/>
                  </a:lnTo>
                  <a:lnTo>
                    <a:pt x="1529" y="79"/>
                  </a:lnTo>
                  <a:lnTo>
                    <a:pt x="1524" y="87"/>
                  </a:lnTo>
                  <a:lnTo>
                    <a:pt x="1521" y="91"/>
                  </a:lnTo>
                  <a:lnTo>
                    <a:pt x="1517" y="95"/>
                  </a:lnTo>
                  <a:lnTo>
                    <a:pt x="1513" y="98"/>
                  </a:lnTo>
                  <a:lnTo>
                    <a:pt x="1507" y="101"/>
                  </a:lnTo>
                  <a:lnTo>
                    <a:pt x="1503" y="103"/>
                  </a:lnTo>
                  <a:lnTo>
                    <a:pt x="1498" y="105"/>
                  </a:lnTo>
                  <a:lnTo>
                    <a:pt x="1492" y="106"/>
                  </a:lnTo>
                  <a:lnTo>
                    <a:pt x="1487" y="106"/>
                  </a:lnTo>
                  <a:lnTo>
                    <a:pt x="1480" y="106"/>
                  </a:lnTo>
                  <a:lnTo>
                    <a:pt x="1476" y="105"/>
                  </a:lnTo>
                  <a:lnTo>
                    <a:pt x="1471" y="103"/>
                  </a:lnTo>
                  <a:lnTo>
                    <a:pt x="1467" y="102"/>
                  </a:lnTo>
                  <a:lnTo>
                    <a:pt x="1463" y="101"/>
                  </a:lnTo>
                  <a:lnTo>
                    <a:pt x="1460" y="98"/>
                  </a:lnTo>
                  <a:lnTo>
                    <a:pt x="1459" y="95"/>
                  </a:lnTo>
                  <a:lnTo>
                    <a:pt x="1456" y="91"/>
                  </a:lnTo>
                  <a:lnTo>
                    <a:pt x="1455" y="85"/>
                  </a:lnTo>
                  <a:lnTo>
                    <a:pt x="1452" y="79"/>
                  </a:lnTo>
                  <a:lnTo>
                    <a:pt x="1452" y="73"/>
                  </a:lnTo>
                  <a:lnTo>
                    <a:pt x="1452" y="69"/>
                  </a:lnTo>
                  <a:close/>
                  <a:moveTo>
                    <a:pt x="1505" y="190"/>
                  </a:moveTo>
                  <a:lnTo>
                    <a:pt x="1427" y="596"/>
                  </a:lnTo>
                  <a:lnTo>
                    <a:pt x="1362" y="596"/>
                  </a:lnTo>
                  <a:lnTo>
                    <a:pt x="1438" y="190"/>
                  </a:lnTo>
                  <a:lnTo>
                    <a:pt x="1505" y="190"/>
                  </a:lnTo>
                  <a:close/>
                  <a:moveTo>
                    <a:pt x="1830" y="564"/>
                  </a:moveTo>
                  <a:lnTo>
                    <a:pt x="1814" y="574"/>
                  </a:lnTo>
                  <a:lnTo>
                    <a:pt x="1797" y="582"/>
                  </a:lnTo>
                  <a:lnTo>
                    <a:pt x="1782" y="589"/>
                  </a:lnTo>
                  <a:lnTo>
                    <a:pt x="1765" y="594"/>
                  </a:lnTo>
                  <a:lnTo>
                    <a:pt x="1749" y="599"/>
                  </a:lnTo>
                  <a:lnTo>
                    <a:pt x="1734" y="603"/>
                  </a:lnTo>
                  <a:lnTo>
                    <a:pt x="1717" y="604"/>
                  </a:lnTo>
                  <a:lnTo>
                    <a:pt x="1701" y="606"/>
                  </a:lnTo>
                  <a:lnTo>
                    <a:pt x="1690" y="606"/>
                  </a:lnTo>
                  <a:lnTo>
                    <a:pt x="1679" y="604"/>
                  </a:lnTo>
                  <a:lnTo>
                    <a:pt x="1667" y="603"/>
                  </a:lnTo>
                  <a:lnTo>
                    <a:pt x="1658" y="600"/>
                  </a:lnTo>
                  <a:lnTo>
                    <a:pt x="1648" y="597"/>
                  </a:lnTo>
                  <a:lnTo>
                    <a:pt x="1638" y="594"/>
                  </a:lnTo>
                  <a:lnTo>
                    <a:pt x="1623" y="586"/>
                  </a:lnTo>
                  <a:lnTo>
                    <a:pt x="1615" y="582"/>
                  </a:lnTo>
                  <a:lnTo>
                    <a:pt x="1608" y="578"/>
                  </a:lnTo>
                  <a:lnTo>
                    <a:pt x="1603" y="572"/>
                  </a:lnTo>
                  <a:lnTo>
                    <a:pt x="1596" y="567"/>
                  </a:lnTo>
                  <a:lnTo>
                    <a:pt x="1590" y="560"/>
                  </a:lnTo>
                  <a:lnTo>
                    <a:pt x="1585" y="554"/>
                  </a:lnTo>
                  <a:lnTo>
                    <a:pt x="1581" y="548"/>
                  </a:lnTo>
                  <a:lnTo>
                    <a:pt x="1576" y="541"/>
                  </a:lnTo>
                  <a:lnTo>
                    <a:pt x="1568" y="527"/>
                  </a:lnTo>
                  <a:lnTo>
                    <a:pt x="1563" y="513"/>
                  </a:lnTo>
                  <a:lnTo>
                    <a:pt x="1557" y="498"/>
                  </a:lnTo>
                  <a:lnTo>
                    <a:pt x="1553" y="484"/>
                  </a:lnTo>
                  <a:lnTo>
                    <a:pt x="1550" y="469"/>
                  </a:lnTo>
                  <a:lnTo>
                    <a:pt x="1549" y="455"/>
                  </a:lnTo>
                  <a:lnTo>
                    <a:pt x="1547" y="441"/>
                  </a:lnTo>
                  <a:lnTo>
                    <a:pt x="1547" y="429"/>
                  </a:lnTo>
                  <a:lnTo>
                    <a:pt x="1549" y="412"/>
                  </a:lnTo>
                  <a:lnTo>
                    <a:pt x="1550" y="394"/>
                  </a:lnTo>
                  <a:lnTo>
                    <a:pt x="1554" y="375"/>
                  </a:lnTo>
                  <a:lnTo>
                    <a:pt x="1557" y="364"/>
                  </a:lnTo>
                  <a:lnTo>
                    <a:pt x="1561" y="354"/>
                  </a:lnTo>
                  <a:lnTo>
                    <a:pt x="1568" y="334"/>
                  </a:lnTo>
                  <a:lnTo>
                    <a:pt x="1572" y="324"/>
                  </a:lnTo>
                  <a:lnTo>
                    <a:pt x="1578" y="313"/>
                  </a:lnTo>
                  <a:lnTo>
                    <a:pt x="1583" y="303"/>
                  </a:lnTo>
                  <a:lnTo>
                    <a:pt x="1589" y="294"/>
                  </a:lnTo>
                  <a:lnTo>
                    <a:pt x="1596" y="283"/>
                  </a:lnTo>
                  <a:lnTo>
                    <a:pt x="1603" y="273"/>
                  </a:lnTo>
                  <a:lnTo>
                    <a:pt x="1611" y="263"/>
                  </a:lnTo>
                  <a:lnTo>
                    <a:pt x="1619" y="255"/>
                  </a:lnTo>
                  <a:lnTo>
                    <a:pt x="1627" y="245"/>
                  </a:lnTo>
                  <a:lnTo>
                    <a:pt x="1637" y="237"/>
                  </a:lnTo>
                  <a:lnTo>
                    <a:pt x="1647" y="229"/>
                  </a:lnTo>
                  <a:lnTo>
                    <a:pt x="1656" y="222"/>
                  </a:lnTo>
                  <a:lnTo>
                    <a:pt x="1680" y="208"/>
                  </a:lnTo>
                  <a:lnTo>
                    <a:pt x="1692" y="203"/>
                  </a:lnTo>
                  <a:lnTo>
                    <a:pt x="1698" y="200"/>
                  </a:lnTo>
                  <a:lnTo>
                    <a:pt x="1705" y="197"/>
                  </a:lnTo>
                  <a:lnTo>
                    <a:pt x="1719" y="192"/>
                  </a:lnTo>
                  <a:lnTo>
                    <a:pt x="1732" y="189"/>
                  </a:lnTo>
                  <a:lnTo>
                    <a:pt x="1746" y="185"/>
                  </a:lnTo>
                  <a:lnTo>
                    <a:pt x="1761" y="183"/>
                  </a:lnTo>
                  <a:lnTo>
                    <a:pt x="1778" y="182"/>
                  </a:lnTo>
                  <a:lnTo>
                    <a:pt x="1794" y="181"/>
                  </a:lnTo>
                  <a:lnTo>
                    <a:pt x="1807" y="182"/>
                  </a:lnTo>
                  <a:lnTo>
                    <a:pt x="1819" y="183"/>
                  </a:lnTo>
                  <a:lnTo>
                    <a:pt x="1832" y="186"/>
                  </a:lnTo>
                  <a:lnTo>
                    <a:pt x="1844" y="190"/>
                  </a:lnTo>
                  <a:lnTo>
                    <a:pt x="1855" y="194"/>
                  </a:lnTo>
                  <a:lnTo>
                    <a:pt x="1865" y="200"/>
                  </a:lnTo>
                  <a:lnTo>
                    <a:pt x="1875" y="207"/>
                  </a:lnTo>
                  <a:lnTo>
                    <a:pt x="1879" y="210"/>
                  </a:lnTo>
                  <a:lnTo>
                    <a:pt x="1883" y="214"/>
                  </a:lnTo>
                  <a:lnTo>
                    <a:pt x="1854" y="252"/>
                  </a:lnTo>
                  <a:lnTo>
                    <a:pt x="1848" y="250"/>
                  </a:lnTo>
                  <a:lnTo>
                    <a:pt x="1841" y="245"/>
                  </a:lnTo>
                  <a:lnTo>
                    <a:pt x="1833" y="241"/>
                  </a:lnTo>
                  <a:lnTo>
                    <a:pt x="1822" y="239"/>
                  </a:lnTo>
                  <a:lnTo>
                    <a:pt x="1811" y="234"/>
                  </a:lnTo>
                  <a:lnTo>
                    <a:pt x="1800" y="232"/>
                  </a:lnTo>
                  <a:lnTo>
                    <a:pt x="1788" y="230"/>
                  </a:lnTo>
                  <a:lnTo>
                    <a:pt x="1777" y="230"/>
                  </a:lnTo>
                  <a:lnTo>
                    <a:pt x="1763" y="230"/>
                  </a:lnTo>
                  <a:lnTo>
                    <a:pt x="1756" y="232"/>
                  </a:lnTo>
                  <a:lnTo>
                    <a:pt x="1749" y="233"/>
                  </a:lnTo>
                  <a:lnTo>
                    <a:pt x="1742" y="236"/>
                  </a:lnTo>
                  <a:lnTo>
                    <a:pt x="1734" y="237"/>
                  </a:lnTo>
                  <a:lnTo>
                    <a:pt x="1720" y="244"/>
                  </a:lnTo>
                  <a:lnTo>
                    <a:pt x="1706" y="251"/>
                  </a:lnTo>
                  <a:lnTo>
                    <a:pt x="1701" y="255"/>
                  </a:lnTo>
                  <a:lnTo>
                    <a:pt x="1694" y="261"/>
                  </a:lnTo>
                  <a:lnTo>
                    <a:pt x="1681" y="272"/>
                  </a:lnTo>
                  <a:lnTo>
                    <a:pt x="1669" y="283"/>
                  </a:lnTo>
                  <a:lnTo>
                    <a:pt x="1663" y="290"/>
                  </a:lnTo>
                  <a:lnTo>
                    <a:pt x="1658" y="296"/>
                  </a:lnTo>
                  <a:lnTo>
                    <a:pt x="1648" y="312"/>
                  </a:lnTo>
                  <a:lnTo>
                    <a:pt x="1640" y="327"/>
                  </a:lnTo>
                  <a:lnTo>
                    <a:pt x="1632" y="345"/>
                  </a:lnTo>
                  <a:lnTo>
                    <a:pt x="1629" y="353"/>
                  </a:lnTo>
                  <a:lnTo>
                    <a:pt x="1626" y="363"/>
                  </a:lnTo>
                  <a:lnTo>
                    <a:pt x="1623" y="372"/>
                  </a:lnTo>
                  <a:lnTo>
                    <a:pt x="1621" y="382"/>
                  </a:lnTo>
                  <a:lnTo>
                    <a:pt x="1619" y="392"/>
                  </a:lnTo>
                  <a:lnTo>
                    <a:pt x="1618" y="403"/>
                  </a:lnTo>
                  <a:lnTo>
                    <a:pt x="1618" y="414"/>
                  </a:lnTo>
                  <a:lnTo>
                    <a:pt x="1618" y="423"/>
                  </a:lnTo>
                  <a:lnTo>
                    <a:pt x="1618" y="441"/>
                  </a:lnTo>
                  <a:lnTo>
                    <a:pt x="1619" y="451"/>
                  </a:lnTo>
                  <a:lnTo>
                    <a:pt x="1621" y="462"/>
                  </a:lnTo>
                  <a:lnTo>
                    <a:pt x="1622" y="473"/>
                  </a:lnTo>
                  <a:lnTo>
                    <a:pt x="1626" y="484"/>
                  </a:lnTo>
                  <a:lnTo>
                    <a:pt x="1629" y="495"/>
                  </a:lnTo>
                  <a:lnTo>
                    <a:pt x="1634" y="505"/>
                  </a:lnTo>
                  <a:lnTo>
                    <a:pt x="1640" y="516"/>
                  </a:lnTo>
                  <a:lnTo>
                    <a:pt x="1647" y="524"/>
                  </a:lnTo>
                  <a:lnTo>
                    <a:pt x="1654" y="534"/>
                  </a:lnTo>
                  <a:lnTo>
                    <a:pt x="1659" y="537"/>
                  </a:lnTo>
                  <a:lnTo>
                    <a:pt x="1663" y="541"/>
                  </a:lnTo>
                  <a:lnTo>
                    <a:pt x="1674" y="546"/>
                  </a:lnTo>
                  <a:lnTo>
                    <a:pt x="1680" y="549"/>
                  </a:lnTo>
                  <a:lnTo>
                    <a:pt x="1687" y="552"/>
                  </a:lnTo>
                  <a:lnTo>
                    <a:pt x="1694" y="553"/>
                  </a:lnTo>
                  <a:lnTo>
                    <a:pt x="1701" y="554"/>
                  </a:lnTo>
                  <a:lnTo>
                    <a:pt x="1707" y="554"/>
                  </a:lnTo>
                  <a:lnTo>
                    <a:pt x="1716" y="554"/>
                  </a:lnTo>
                  <a:lnTo>
                    <a:pt x="1728" y="554"/>
                  </a:lnTo>
                  <a:lnTo>
                    <a:pt x="1741" y="553"/>
                  </a:lnTo>
                  <a:lnTo>
                    <a:pt x="1752" y="549"/>
                  </a:lnTo>
                  <a:lnTo>
                    <a:pt x="1764" y="546"/>
                  </a:lnTo>
                  <a:lnTo>
                    <a:pt x="1775" y="541"/>
                  </a:lnTo>
                  <a:lnTo>
                    <a:pt x="1786" y="537"/>
                  </a:lnTo>
                  <a:lnTo>
                    <a:pt x="1807" y="524"/>
                  </a:lnTo>
                  <a:lnTo>
                    <a:pt x="1830" y="564"/>
                  </a:lnTo>
                  <a:close/>
                  <a:moveTo>
                    <a:pt x="2117" y="230"/>
                  </a:moveTo>
                  <a:lnTo>
                    <a:pt x="2101" y="230"/>
                  </a:lnTo>
                  <a:lnTo>
                    <a:pt x="2087" y="233"/>
                  </a:lnTo>
                  <a:lnTo>
                    <a:pt x="2079" y="236"/>
                  </a:lnTo>
                  <a:lnTo>
                    <a:pt x="2072" y="239"/>
                  </a:lnTo>
                  <a:lnTo>
                    <a:pt x="2058" y="245"/>
                  </a:lnTo>
                  <a:lnTo>
                    <a:pt x="2044" y="254"/>
                  </a:lnTo>
                  <a:lnTo>
                    <a:pt x="2037" y="258"/>
                  </a:lnTo>
                  <a:lnTo>
                    <a:pt x="2032" y="263"/>
                  </a:lnTo>
                  <a:lnTo>
                    <a:pt x="2025" y="269"/>
                  </a:lnTo>
                  <a:lnTo>
                    <a:pt x="2019" y="276"/>
                  </a:lnTo>
                  <a:lnTo>
                    <a:pt x="2014" y="283"/>
                  </a:lnTo>
                  <a:lnTo>
                    <a:pt x="2008" y="290"/>
                  </a:lnTo>
                  <a:lnTo>
                    <a:pt x="1999" y="305"/>
                  </a:lnTo>
                  <a:lnTo>
                    <a:pt x="1989" y="321"/>
                  </a:lnTo>
                  <a:lnTo>
                    <a:pt x="1981" y="339"/>
                  </a:lnTo>
                  <a:lnTo>
                    <a:pt x="1978" y="349"/>
                  </a:lnTo>
                  <a:lnTo>
                    <a:pt x="1975" y="360"/>
                  </a:lnTo>
                  <a:lnTo>
                    <a:pt x="1970" y="381"/>
                  </a:lnTo>
                  <a:lnTo>
                    <a:pt x="1967" y="392"/>
                  </a:lnTo>
                  <a:lnTo>
                    <a:pt x="1966" y="404"/>
                  </a:lnTo>
                  <a:lnTo>
                    <a:pt x="1963" y="428"/>
                  </a:lnTo>
                  <a:lnTo>
                    <a:pt x="1963" y="440"/>
                  </a:lnTo>
                  <a:lnTo>
                    <a:pt x="1961" y="454"/>
                  </a:lnTo>
                  <a:lnTo>
                    <a:pt x="1963" y="465"/>
                  </a:lnTo>
                  <a:lnTo>
                    <a:pt x="1963" y="474"/>
                  </a:lnTo>
                  <a:lnTo>
                    <a:pt x="1964" y="486"/>
                  </a:lnTo>
                  <a:lnTo>
                    <a:pt x="1967" y="494"/>
                  </a:lnTo>
                  <a:lnTo>
                    <a:pt x="1970" y="503"/>
                  </a:lnTo>
                  <a:lnTo>
                    <a:pt x="1973" y="510"/>
                  </a:lnTo>
                  <a:lnTo>
                    <a:pt x="1977" y="519"/>
                  </a:lnTo>
                  <a:lnTo>
                    <a:pt x="1979" y="524"/>
                  </a:lnTo>
                  <a:lnTo>
                    <a:pt x="1985" y="531"/>
                  </a:lnTo>
                  <a:lnTo>
                    <a:pt x="1990" y="535"/>
                  </a:lnTo>
                  <a:lnTo>
                    <a:pt x="1996" y="541"/>
                  </a:lnTo>
                  <a:lnTo>
                    <a:pt x="2002" y="543"/>
                  </a:lnTo>
                  <a:lnTo>
                    <a:pt x="2008" y="546"/>
                  </a:lnTo>
                  <a:lnTo>
                    <a:pt x="2015" y="549"/>
                  </a:lnTo>
                  <a:lnTo>
                    <a:pt x="2022" y="550"/>
                  </a:lnTo>
                  <a:lnTo>
                    <a:pt x="2030" y="550"/>
                  </a:lnTo>
                  <a:lnTo>
                    <a:pt x="2043" y="549"/>
                  </a:lnTo>
                  <a:lnTo>
                    <a:pt x="2055" y="546"/>
                  </a:lnTo>
                  <a:lnTo>
                    <a:pt x="2069" y="541"/>
                  </a:lnTo>
                  <a:lnTo>
                    <a:pt x="2082" y="534"/>
                  </a:lnTo>
                  <a:lnTo>
                    <a:pt x="2095" y="526"/>
                  </a:lnTo>
                  <a:lnTo>
                    <a:pt x="2108" y="514"/>
                  </a:lnTo>
                  <a:lnTo>
                    <a:pt x="2120" y="502"/>
                  </a:lnTo>
                  <a:lnTo>
                    <a:pt x="2127" y="495"/>
                  </a:lnTo>
                  <a:lnTo>
                    <a:pt x="2133" y="487"/>
                  </a:lnTo>
                  <a:lnTo>
                    <a:pt x="2144" y="472"/>
                  </a:lnTo>
                  <a:lnTo>
                    <a:pt x="2149" y="462"/>
                  </a:lnTo>
                  <a:lnTo>
                    <a:pt x="2155" y="454"/>
                  </a:lnTo>
                  <a:lnTo>
                    <a:pt x="2164" y="434"/>
                  </a:lnTo>
                  <a:lnTo>
                    <a:pt x="2173" y="412"/>
                  </a:lnTo>
                  <a:lnTo>
                    <a:pt x="2181" y="390"/>
                  </a:lnTo>
                  <a:lnTo>
                    <a:pt x="2184" y="378"/>
                  </a:lnTo>
                  <a:lnTo>
                    <a:pt x="2186" y="367"/>
                  </a:lnTo>
                  <a:lnTo>
                    <a:pt x="2192" y="341"/>
                  </a:lnTo>
                  <a:lnTo>
                    <a:pt x="2193" y="327"/>
                  </a:lnTo>
                  <a:lnTo>
                    <a:pt x="2195" y="314"/>
                  </a:lnTo>
                  <a:lnTo>
                    <a:pt x="2195" y="306"/>
                  </a:lnTo>
                  <a:lnTo>
                    <a:pt x="2195" y="299"/>
                  </a:lnTo>
                  <a:lnTo>
                    <a:pt x="2193" y="292"/>
                  </a:lnTo>
                  <a:lnTo>
                    <a:pt x="2191" y="285"/>
                  </a:lnTo>
                  <a:lnTo>
                    <a:pt x="2188" y="277"/>
                  </a:lnTo>
                  <a:lnTo>
                    <a:pt x="2184" y="270"/>
                  </a:lnTo>
                  <a:lnTo>
                    <a:pt x="2180" y="265"/>
                  </a:lnTo>
                  <a:lnTo>
                    <a:pt x="2174" y="258"/>
                  </a:lnTo>
                  <a:lnTo>
                    <a:pt x="2169" y="252"/>
                  </a:lnTo>
                  <a:lnTo>
                    <a:pt x="2163" y="247"/>
                  </a:lnTo>
                  <a:lnTo>
                    <a:pt x="2156" y="241"/>
                  </a:lnTo>
                  <a:lnTo>
                    <a:pt x="2149" y="237"/>
                  </a:lnTo>
                  <a:lnTo>
                    <a:pt x="2141" y="234"/>
                  </a:lnTo>
                  <a:lnTo>
                    <a:pt x="2134" y="232"/>
                  </a:lnTo>
                  <a:lnTo>
                    <a:pt x="2126" y="230"/>
                  </a:lnTo>
                  <a:lnTo>
                    <a:pt x="2117" y="230"/>
                  </a:lnTo>
                  <a:close/>
                  <a:moveTo>
                    <a:pt x="2209" y="596"/>
                  </a:moveTo>
                  <a:lnTo>
                    <a:pt x="2142" y="596"/>
                  </a:lnTo>
                  <a:lnTo>
                    <a:pt x="2157" y="520"/>
                  </a:lnTo>
                  <a:lnTo>
                    <a:pt x="2148" y="530"/>
                  </a:lnTo>
                  <a:lnTo>
                    <a:pt x="2135" y="543"/>
                  </a:lnTo>
                  <a:lnTo>
                    <a:pt x="2119" y="557"/>
                  </a:lnTo>
                  <a:lnTo>
                    <a:pt x="2111" y="564"/>
                  </a:lnTo>
                  <a:lnTo>
                    <a:pt x="2101" y="571"/>
                  </a:lnTo>
                  <a:lnTo>
                    <a:pt x="2079" y="585"/>
                  </a:lnTo>
                  <a:lnTo>
                    <a:pt x="2068" y="590"/>
                  </a:lnTo>
                  <a:lnTo>
                    <a:pt x="2057" y="596"/>
                  </a:lnTo>
                  <a:lnTo>
                    <a:pt x="2044" y="600"/>
                  </a:lnTo>
                  <a:lnTo>
                    <a:pt x="2032" y="603"/>
                  </a:lnTo>
                  <a:lnTo>
                    <a:pt x="2019" y="604"/>
                  </a:lnTo>
                  <a:lnTo>
                    <a:pt x="2006" y="606"/>
                  </a:lnTo>
                  <a:lnTo>
                    <a:pt x="1995" y="604"/>
                  </a:lnTo>
                  <a:lnTo>
                    <a:pt x="1984" y="603"/>
                  </a:lnTo>
                  <a:lnTo>
                    <a:pt x="1973" y="599"/>
                  </a:lnTo>
                  <a:lnTo>
                    <a:pt x="1961" y="594"/>
                  </a:lnTo>
                  <a:lnTo>
                    <a:pt x="1952" y="589"/>
                  </a:lnTo>
                  <a:lnTo>
                    <a:pt x="1942" y="581"/>
                  </a:lnTo>
                  <a:lnTo>
                    <a:pt x="1938" y="577"/>
                  </a:lnTo>
                  <a:lnTo>
                    <a:pt x="1934" y="572"/>
                  </a:lnTo>
                  <a:lnTo>
                    <a:pt x="1926" y="564"/>
                  </a:lnTo>
                  <a:lnTo>
                    <a:pt x="1919" y="553"/>
                  </a:lnTo>
                  <a:lnTo>
                    <a:pt x="1912" y="542"/>
                  </a:lnTo>
                  <a:lnTo>
                    <a:pt x="1906" y="530"/>
                  </a:lnTo>
                  <a:lnTo>
                    <a:pt x="1902" y="516"/>
                  </a:lnTo>
                  <a:lnTo>
                    <a:pt x="1898" y="502"/>
                  </a:lnTo>
                  <a:lnTo>
                    <a:pt x="1895" y="488"/>
                  </a:lnTo>
                  <a:lnTo>
                    <a:pt x="1892" y="473"/>
                  </a:lnTo>
                  <a:lnTo>
                    <a:pt x="1892" y="457"/>
                  </a:lnTo>
                  <a:lnTo>
                    <a:pt x="1892" y="443"/>
                  </a:lnTo>
                  <a:lnTo>
                    <a:pt x="1894" y="429"/>
                  </a:lnTo>
                  <a:lnTo>
                    <a:pt x="1895" y="415"/>
                  </a:lnTo>
                  <a:lnTo>
                    <a:pt x="1897" y="403"/>
                  </a:lnTo>
                  <a:lnTo>
                    <a:pt x="1899" y="389"/>
                  </a:lnTo>
                  <a:lnTo>
                    <a:pt x="1902" y="377"/>
                  </a:lnTo>
                  <a:lnTo>
                    <a:pt x="1906" y="364"/>
                  </a:lnTo>
                  <a:lnTo>
                    <a:pt x="1910" y="352"/>
                  </a:lnTo>
                  <a:lnTo>
                    <a:pt x="1915" y="339"/>
                  </a:lnTo>
                  <a:lnTo>
                    <a:pt x="1920" y="327"/>
                  </a:lnTo>
                  <a:lnTo>
                    <a:pt x="1926" y="316"/>
                  </a:lnTo>
                  <a:lnTo>
                    <a:pt x="1931" y="305"/>
                  </a:lnTo>
                  <a:lnTo>
                    <a:pt x="1938" y="294"/>
                  </a:lnTo>
                  <a:lnTo>
                    <a:pt x="1944" y="283"/>
                  </a:lnTo>
                  <a:lnTo>
                    <a:pt x="1952" y="273"/>
                  </a:lnTo>
                  <a:lnTo>
                    <a:pt x="1959" y="263"/>
                  </a:lnTo>
                  <a:lnTo>
                    <a:pt x="1967" y="254"/>
                  </a:lnTo>
                  <a:lnTo>
                    <a:pt x="1975" y="245"/>
                  </a:lnTo>
                  <a:lnTo>
                    <a:pt x="1984" y="237"/>
                  </a:lnTo>
                  <a:lnTo>
                    <a:pt x="1992" y="229"/>
                  </a:lnTo>
                  <a:lnTo>
                    <a:pt x="2002" y="222"/>
                  </a:lnTo>
                  <a:lnTo>
                    <a:pt x="2011" y="215"/>
                  </a:lnTo>
                  <a:lnTo>
                    <a:pt x="2021" y="210"/>
                  </a:lnTo>
                  <a:lnTo>
                    <a:pt x="2030" y="204"/>
                  </a:lnTo>
                  <a:lnTo>
                    <a:pt x="2040" y="199"/>
                  </a:lnTo>
                  <a:lnTo>
                    <a:pt x="2051" y="194"/>
                  </a:lnTo>
                  <a:lnTo>
                    <a:pt x="2062" y="190"/>
                  </a:lnTo>
                  <a:lnTo>
                    <a:pt x="2073" y="188"/>
                  </a:lnTo>
                  <a:lnTo>
                    <a:pt x="2084" y="185"/>
                  </a:lnTo>
                  <a:lnTo>
                    <a:pt x="2095" y="182"/>
                  </a:lnTo>
                  <a:lnTo>
                    <a:pt x="2106" y="182"/>
                  </a:lnTo>
                  <a:lnTo>
                    <a:pt x="2119" y="181"/>
                  </a:lnTo>
                  <a:lnTo>
                    <a:pt x="2131" y="182"/>
                  </a:lnTo>
                  <a:lnTo>
                    <a:pt x="2145" y="185"/>
                  </a:lnTo>
                  <a:lnTo>
                    <a:pt x="2157" y="189"/>
                  </a:lnTo>
                  <a:lnTo>
                    <a:pt x="2170" y="196"/>
                  </a:lnTo>
                  <a:lnTo>
                    <a:pt x="2181" y="204"/>
                  </a:lnTo>
                  <a:lnTo>
                    <a:pt x="2186" y="208"/>
                  </a:lnTo>
                  <a:lnTo>
                    <a:pt x="2192" y="214"/>
                  </a:lnTo>
                  <a:lnTo>
                    <a:pt x="2196" y="218"/>
                  </a:lnTo>
                  <a:lnTo>
                    <a:pt x="2202" y="223"/>
                  </a:lnTo>
                  <a:lnTo>
                    <a:pt x="2204" y="230"/>
                  </a:lnTo>
                  <a:lnTo>
                    <a:pt x="2209" y="236"/>
                  </a:lnTo>
                  <a:lnTo>
                    <a:pt x="2218" y="190"/>
                  </a:lnTo>
                  <a:lnTo>
                    <a:pt x="2284" y="190"/>
                  </a:lnTo>
                  <a:lnTo>
                    <a:pt x="2209" y="596"/>
                  </a:lnTo>
                  <a:close/>
                  <a:moveTo>
                    <a:pt x="2522" y="586"/>
                  </a:moveTo>
                  <a:lnTo>
                    <a:pt x="2501" y="593"/>
                  </a:lnTo>
                  <a:lnTo>
                    <a:pt x="2480" y="600"/>
                  </a:lnTo>
                  <a:lnTo>
                    <a:pt x="2460" y="604"/>
                  </a:lnTo>
                  <a:lnTo>
                    <a:pt x="2450" y="606"/>
                  </a:lnTo>
                  <a:lnTo>
                    <a:pt x="2440" y="606"/>
                  </a:lnTo>
                  <a:lnTo>
                    <a:pt x="2427" y="604"/>
                  </a:lnTo>
                  <a:lnTo>
                    <a:pt x="2414" y="603"/>
                  </a:lnTo>
                  <a:lnTo>
                    <a:pt x="2405" y="600"/>
                  </a:lnTo>
                  <a:lnTo>
                    <a:pt x="2394" y="596"/>
                  </a:lnTo>
                  <a:lnTo>
                    <a:pt x="2389" y="593"/>
                  </a:lnTo>
                  <a:lnTo>
                    <a:pt x="2385" y="592"/>
                  </a:lnTo>
                  <a:lnTo>
                    <a:pt x="2378" y="585"/>
                  </a:lnTo>
                  <a:lnTo>
                    <a:pt x="2371" y="578"/>
                  </a:lnTo>
                  <a:lnTo>
                    <a:pt x="2366" y="570"/>
                  </a:lnTo>
                  <a:lnTo>
                    <a:pt x="2362" y="561"/>
                  </a:lnTo>
                  <a:lnTo>
                    <a:pt x="2358" y="552"/>
                  </a:lnTo>
                  <a:lnTo>
                    <a:pt x="2355" y="541"/>
                  </a:lnTo>
                  <a:lnTo>
                    <a:pt x="2354" y="530"/>
                  </a:lnTo>
                  <a:lnTo>
                    <a:pt x="2354" y="517"/>
                  </a:lnTo>
                  <a:lnTo>
                    <a:pt x="2355" y="505"/>
                  </a:lnTo>
                  <a:lnTo>
                    <a:pt x="2356" y="491"/>
                  </a:lnTo>
                  <a:lnTo>
                    <a:pt x="2358" y="477"/>
                  </a:lnTo>
                  <a:lnTo>
                    <a:pt x="2405" y="233"/>
                  </a:lnTo>
                  <a:lnTo>
                    <a:pt x="2354" y="233"/>
                  </a:lnTo>
                  <a:lnTo>
                    <a:pt x="2363" y="190"/>
                  </a:lnTo>
                  <a:lnTo>
                    <a:pt x="2414" y="190"/>
                  </a:lnTo>
                  <a:lnTo>
                    <a:pt x="2432" y="94"/>
                  </a:lnTo>
                  <a:lnTo>
                    <a:pt x="2503" y="69"/>
                  </a:lnTo>
                  <a:lnTo>
                    <a:pt x="2479" y="190"/>
                  </a:lnTo>
                  <a:lnTo>
                    <a:pt x="2576" y="190"/>
                  </a:lnTo>
                  <a:lnTo>
                    <a:pt x="2566" y="233"/>
                  </a:lnTo>
                  <a:lnTo>
                    <a:pt x="2471" y="233"/>
                  </a:lnTo>
                  <a:lnTo>
                    <a:pt x="2423" y="484"/>
                  </a:lnTo>
                  <a:lnTo>
                    <a:pt x="2421" y="492"/>
                  </a:lnTo>
                  <a:lnTo>
                    <a:pt x="2420" y="501"/>
                  </a:lnTo>
                  <a:lnTo>
                    <a:pt x="2420" y="509"/>
                  </a:lnTo>
                  <a:lnTo>
                    <a:pt x="2420" y="516"/>
                  </a:lnTo>
                  <a:lnTo>
                    <a:pt x="2420" y="521"/>
                  </a:lnTo>
                  <a:lnTo>
                    <a:pt x="2421" y="528"/>
                  </a:lnTo>
                  <a:lnTo>
                    <a:pt x="2423" y="534"/>
                  </a:lnTo>
                  <a:lnTo>
                    <a:pt x="2424" y="538"/>
                  </a:lnTo>
                  <a:lnTo>
                    <a:pt x="2427" y="542"/>
                  </a:lnTo>
                  <a:lnTo>
                    <a:pt x="2428" y="546"/>
                  </a:lnTo>
                  <a:lnTo>
                    <a:pt x="2432" y="549"/>
                  </a:lnTo>
                  <a:lnTo>
                    <a:pt x="2435" y="552"/>
                  </a:lnTo>
                  <a:lnTo>
                    <a:pt x="2439" y="554"/>
                  </a:lnTo>
                  <a:lnTo>
                    <a:pt x="2443" y="556"/>
                  </a:lnTo>
                  <a:lnTo>
                    <a:pt x="2449" y="556"/>
                  </a:lnTo>
                  <a:lnTo>
                    <a:pt x="2454" y="557"/>
                  </a:lnTo>
                  <a:lnTo>
                    <a:pt x="2471" y="556"/>
                  </a:lnTo>
                  <a:lnTo>
                    <a:pt x="2487" y="553"/>
                  </a:lnTo>
                  <a:lnTo>
                    <a:pt x="2503" y="549"/>
                  </a:lnTo>
                  <a:lnTo>
                    <a:pt x="2515" y="545"/>
                  </a:lnTo>
                  <a:lnTo>
                    <a:pt x="2522" y="586"/>
                  </a:lnTo>
                  <a:close/>
                  <a:moveTo>
                    <a:pt x="2870" y="287"/>
                  </a:moveTo>
                  <a:lnTo>
                    <a:pt x="2870" y="280"/>
                  </a:lnTo>
                  <a:lnTo>
                    <a:pt x="2870" y="274"/>
                  </a:lnTo>
                  <a:lnTo>
                    <a:pt x="2868" y="269"/>
                  </a:lnTo>
                  <a:lnTo>
                    <a:pt x="2867" y="263"/>
                  </a:lnTo>
                  <a:lnTo>
                    <a:pt x="2866" y="258"/>
                  </a:lnTo>
                  <a:lnTo>
                    <a:pt x="2863" y="254"/>
                  </a:lnTo>
                  <a:lnTo>
                    <a:pt x="2860" y="250"/>
                  </a:lnTo>
                  <a:lnTo>
                    <a:pt x="2857" y="245"/>
                  </a:lnTo>
                  <a:lnTo>
                    <a:pt x="2855" y="241"/>
                  </a:lnTo>
                  <a:lnTo>
                    <a:pt x="2850" y="239"/>
                  </a:lnTo>
                  <a:lnTo>
                    <a:pt x="2846" y="236"/>
                  </a:lnTo>
                  <a:lnTo>
                    <a:pt x="2844" y="234"/>
                  </a:lnTo>
                  <a:lnTo>
                    <a:pt x="2842" y="234"/>
                  </a:lnTo>
                  <a:lnTo>
                    <a:pt x="2837" y="232"/>
                  </a:lnTo>
                  <a:lnTo>
                    <a:pt x="2832" y="230"/>
                  </a:lnTo>
                  <a:lnTo>
                    <a:pt x="2821" y="230"/>
                  </a:lnTo>
                  <a:lnTo>
                    <a:pt x="2810" y="230"/>
                  </a:lnTo>
                  <a:lnTo>
                    <a:pt x="2805" y="232"/>
                  </a:lnTo>
                  <a:lnTo>
                    <a:pt x="2801" y="233"/>
                  </a:lnTo>
                  <a:lnTo>
                    <a:pt x="2795" y="234"/>
                  </a:lnTo>
                  <a:lnTo>
                    <a:pt x="2790" y="236"/>
                  </a:lnTo>
                  <a:lnTo>
                    <a:pt x="2779" y="241"/>
                  </a:lnTo>
                  <a:lnTo>
                    <a:pt x="2768" y="248"/>
                  </a:lnTo>
                  <a:lnTo>
                    <a:pt x="2757" y="255"/>
                  </a:lnTo>
                  <a:lnTo>
                    <a:pt x="2746" y="263"/>
                  </a:lnTo>
                  <a:lnTo>
                    <a:pt x="2736" y="273"/>
                  </a:lnTo>
                  <a:lnTo>
                    <a:pt x="2726" y="284"/>
                  </a:lnTo>
                  <a:lnTo>
                    <a:pt x="2717" y="295"/>
                  </a:lnTo>
                  <a:lnTo>
                    <a:pt x="2708" y="308"/>
                  </a:lnTo>
                  <a:lnTo>
                    <a:pt x="2700" y="320"/>
                  </a:lnTo>
                  <a:lnTo>
                    <a:pt x="2693" y="334"/>
                  </a:lnTo>
                  <a:lnTo>
                    <a:pt x="2688" y="348"/>
                  </a:lnTo>
                  <a:lnTo>
                    <a:pt x="2682" y="363"/>
                  </a:lnTo>
                  <a:lnTo>
                    <a:pt x="2679" y="377"/>
                  </a:lnTo>
                  <a:lnTo>
                    <a:pt x="2700" y="378"/>
                  </a:lnTo>
                  <a:lnTo>
                    <a:pt x="2719" y="378"/>
                  </a:lnTo>
                  <a:lnTo>
                    <a:pt x="2737" y="377"/>
                  </a:lnTo>
                  <a:lnTo>
                    <a:pt x="2755" y="374"/>
                  </a:lnTo>
                  <a:lnTo>
                    <a:pt x="2772" y="370"/>
                  </a:lnTo>
                  <a:lnTo>
                    <a:pt x="2788" y="365"/>
                  </a:lnTo>
                  <a:lnTo>
                    <a:pt x="2802" y="360"/>
                  </a:lnTo>
                  <a:lnTo>
                    <a:pt x="2815" y="353"/>
                  </a:lnTo>
                  <a:lnTo>
                    <a:pt x="2827" y="346"/>
                  </a:lnTo>
                  <a:lnTo>
                    <a:pt x="2832" y="343"/>
                  </a:lnTo>
                  <a:lnTo>
                    <a:pt x="2838" y="339"/>
                  </a:lnTo>
                  <a:lnTo>
                    <a:pt x="2846" y="331"/>
                  </a:lnTo>
                  <a:lnTo>
                    <a:pt x="2850" y="327"/>
                  </a:lnTo>
                  <a:lnTo>
                    <a:pt x="2855" y="323"/>
                  </a:lnTo>
                  <a:lnTo>
                    <a:pt x="2860" y="313"/>
                  </a:lnTo>
                  <a:lnTo>
                    <a:pt x="2866" y="305"/>
                  </a:lnTo>
                  <a:lnTo>
                    <a:pt x="2868" y="295"/>
                  </a:lnTo>
                  <a:lnTo>
                    <a:pt x="2870" y="287"/>
                  </a:lnTo>
                  <a:close/>
                  <a:moveTo>
                    <a:pt x="2885" y="564"/>
                  </a:moveTo>
                  <a:lnTo>
                    <a:pt x="2874" y="570"/>
                  </a:lnTo>
                  <a:lnTo>
                    <a:pt x="2864" y="575"/>
                  </a:lnTo>
                  <a:lnTo>
                    <a:pt x="2845" y="583"/>
                  </a:lnTo>
                  <a:lnTo>
                    <a:pt x="2824" y="590"/>
                  </a:lnTo>
                  <a:lnTo>
                    <a:pt x="2805" y="596"/>
                  </a:lnTo>
                  <a:lnTo>
                    <a:pt x="2795" y="599"/>
                  </a:lnTo>
                  <a:lnTo>
                    <a:pt x="2784" y="600"/>
                  </a:lnTo>
                  <a:lnTo>
                    <a:pt x="2765" y="603"/>
                  </a:lnTo>
                  <a:lnTo>
                    <a:pt x="2746" y="604"/>
                  </a:lnTo>
                  <a:lnTo>
                    <a:pt x="2726" y="606"/>
                  </a:lnTo>
                  <a:lnTo>
                    <a:pt x="2710" y="604"/>
                  </a:lnTo>
                  <a:lnTo>
                    <a:pt x="2703" y="604"/>
                  </a:lnTo>
                  <a:lnTo>
                    <a:pt x="2696" y="603"/>
                  </a:lnTo>
                  <a:lnTo>
                    <a:pt x="2682" y="599"/>
                  </a:lnTo>
                  <a:lnTo>
                    <a:pt x="2670" y="594"/>
                  </a:lnTo>
                  <a:lnTo>
                    <a:pt x="2659" y="589"/>
                  </a:lnTo>
                  <a:lnTo>
                    <a:pt x="2653" y="585"/>
                  </a:lnTo>
                  <a:lnTo>
                    <a:pt x="2648" y="581"/>
                  </a:lnTo>
                  <a:lnTo>
                    <a:pt x="2643" y="577"/>
                  </a:lnTo>
                  <a:lnTo>
                    <a:pt x="2639" y="572"/>
                  </a:lnTo>
                  <a:lnTo>
                    <a:pt x="2631" y="563"/>
                  </a:lnTo>
                  <a:lnTo>
                    <a:pt x="2623" y="553"/>
                  </a:lnTo>
                  <a:lnTo>
                    <a:pt x="2617" y="542"/>
                  </a:lnTo>
                  <a:lnTo>
                    <a:pt x="2612" y="530"/>
                  </a:lnTo>
                  <a:lnTo>
                    <a:pt x="2607" y="516"/>
                  </a:lnTo>
                  <a:lnTo>
                    <a:pt x="2603" y="502"/>
                  </a:lnTo>
                  <a:lnTo>
                    <a:pt x="2602" y="487"/>
                  </a:lnTo>
                  <a:lnTo>
                    <a:pt x="2599" y="472"/>
                  </a:lnTo>
                  <a:lnTo>
                    <a:pt x="2599" y="455"/>
                  </a:lnTo>
                  <a:lnTo>
                    <a:pt x="2601" y="432"/>
                  </a:lnTo>
                  <a:lnTo>
                    <a:pt x="2602" y="419"/>
                  </a:lnTo>
                  <a:lnTo>
                    <a:pt x="2603" y="408"/>
                  </a:lnTo>
                  <a:lnTo>
                    <a:pt x="2606" y="396"/>
                  </a:lnTo>
                  <a:lnTo>
                    <a:pt x="2610" y="385"/>
                  </a:lnTo>
                  <a:lnTo>
                    <a:pt x="2613" y="372"/>
                  </a:lnTo>
                  <a:lnTo>
                    <a:pt x="2617" y="361"/>
                  </a:lnTo>
                  <a:lnTo>
                    <a:pt x="2623" y="349"/>
                  </a:lnTo>
                  <a:lnTo>
                    <a:pt x="2627" y="338"/>
                  </a:lnTo>
                  <a:lnTo>
                    <a:pt x="2632" y="325"/>
                  </a:lnTo>
                  <a:lnTo>
                    <a:pt x="2639" y="314"/>
                  </a:lnTo>
                  <a:lnTo>
                    <a:pt x="2646" y="303"/>
                  </a:lnTo>
                  <a:lnTo>
                    <a:pt x="2653" y="292"/>
                  </a:lnTo>
                  <a:lnTo>
                    <a:pt x="2660" y="283"/>
                  </a:lnTo>
                  <a:lnTo>
                    <a:pt x="2668" y="273"/>
                  </a:lnTo>
                  <a:lnTo>
                    <a:pt x="2685" y="254"/>
                  </a:lnTo>
                  <a:lnTo>
                    <a:pt x="2694" y="244"/>
                  </a:lnTo>
                  <a:lnTo>
                    <a:pt x="2704" y="236"/>
                  </a:lnTo>
                  <a:lnTo>
                    <a:pt x="2714" y="228"/>
                  </a:lnTo>
                  <a:lnTo>
                    <a:pt x="2723" y="221"/>
                  </a:lnTo>
                  <a:lnTo>
                    <a:pt x="2734" y="214"/>
                  </a:lnTo>
                  <a:lnTo>
                    <a:pt x="2746" y="207"/>
                  </a:lnTo>
                  <a:lnTo>
                    <a:pt x="2757" y="201"/>
                  </a:lnTo>
                  <a:lnTo>
                    <a:pt x="2768" y="196"/>
                  </a:lnTo>
                  <a:lnTo>
                    <a:pt x="2780" y="192"/>
                  </a:lnTo>
                  <a:lnTo>
                    <a:pt x="2792" y="188"/>
                  </a:lnTo>
                  <a:lnTo>
                    <a:pt x="2805" y="185"/>
                  </a:lnTo>
                  <a:lnTo>
                    <a:pt x="2817" y="183"/>
                  </a:lnTo>
                  <a:lnTo>
                    <a:pt x="2831" y="182"/>
                  </a:lnTo>
                  <a:lnTo>
                    <a:pt x="2844" y="181"/>
                  </a:lnTo>
                  <a:lnTo>
                    <a:pt x="2852" y="182"/>
                  </a:lnTo>
                  <a:lnTo>
                    <a:pt x="2861" y="182"/>
                  </a:lnTo>
                  <a:lnTo>
                    <a:pt x="2870" y="183"/>
                  </a:lnTo>
                  <a:lnTo>
                    <a:pt x="2878" y="186"/>
                  </a:lnTo>
                  <a:lnTo>
                    <a:pt x="2886" y="189"/>
                  </a:lnTo>
                  <a:lnTo>
                    <a:pt x="2893" y="193"/>
                  </a:lnTo>
                  <a:lnTo>
                    <a:pt x="2902" y="197"/>
                  </a:lnTo>
                  <a:lnTo>
                    <a:pt x="2908" y="203"/>
                  </a:lnTo>
                  <a:lnTo>
                    <a:pt x="2915" y="208"/>
                  </a:lnTo>
                  <a:lnTo>
                    <a:pt x="2921" y="215"/>
                  </a:lnTo>
                  <a:lnTo>
                    <a:pt x="2924" y="219"/>
                  </a:lnTo>
                  <a:lnTo>
                    <a:pt x="2926" y="222"/>
                  </a:lnTo>
                  <a:lnTo>
                    <a:pt x="2930" y="232"/>
                  </a:lnTo>
                  <a:lnTo>
                    <a:pt x="2935" y="240"/>
                  </a:lnTo>
                  <a:lnTo>
                    <a:pt x="2937" y="251"/>
                  </a:lnTo>
                  <a:lnTo>
                    <a:pt x="2939" y="262"/>
                  </a:lnTo>
                  <a:lnTo>
                    <a:pt x="2940" y="273"/>
                  </a:lnTo>
                  <a:lnTo>
                    <a:pt x="2939" y="283"/>
                  </a:lnTo>
                  <a:lnTo>
                    <a:pt x="2937" y="291"/>
                  </a:lnTo>
                  <a:lnTo>
                    <a:pt x="2936" y="299"/>
                  </a:lnTo>
                  <a:lnTo>
                    <a:pt x="2933" y="308"/>
                  </a:lnTo>
                  <a:lnTo>
                    <a:pt x="2930" y="316"/>
                  </a:lnTo>
                  <a:lnTo>
                    <a:pt x="2926" y="324"/>
                  </a:lnTo>
                  <a:lnTo>
                    <a:pt x="2921" y="332"/>
                  </a:lnTo>
                  <a:lnTo>
                    <a:pt x="2915" y="339"/>
                  </a:lnTo>
                  <a:lnTo>
                    <a:pt x="2910" y="346"/>
                  </a:lnTo>
                  <a:lnTo>
                    <a:pt x="2904" y="353"/>
                  </a:lnTo>
                  <a:lnTo>
                    <a:pt x="2896" y="360"/>
                  </a:lnTo>
                  <a:lnTo>
                    <a:pt x="2889" y="365"/>
                  </a:lnTo>
                  <a:lnTo>
                    <a:pt x="2881" y="372"/>
                  </a:lnTo>
                  <a:lnTo>
                    <a:pt x="2873" y="378"/>
                  </a:lnTo>
                  <a:lnTo>
                    <a:pt x="2855" y="388"/>
                  </a:lnTo>
                  <a:lnTo>
                    <a:pt x="2845" y="393"/>
                  </a:lnTo>
                  <a:lnTo>
                    <a:pt x="2834" y="397"/>
                  </a:lnTo>
                  <a:lnTo>
                    <a:pt x="2813" y="405"/>
                  </a:lnTo>
                  <a:lnTo>
                    <a:pt x="2802" y="410"/>
                  </a:lnTo>
                  <a:lnTo>
                    <a:pt x="2791" y="412"/>
                  </a:lnTo>
                  <a:lnTo>
                    <a:pt x="2779" y="415"/>
                  </a:lnTo>
                  <a:lnTo>
                    <a:pt x="2768" y="418"/>
                  </a:lnTo>
                  <a:lnTo>
                    <a:pt x="2743" y="422"/>
                  </a:lnTo>
                  <a:lnTo>
                    <a:pt x="2719" y="423"/>
                  </a:lnTo>
                  <a:lnTo>
                    <a:pt x="2694" y="425"/>
                  </a:lnTo>
                  <a:lnTo>
                    <a:pt x="2670" y="423"/>
                  </a:lnTo>
                  <a:lnTo>
                    <a:pt x="2668" y="445"/>
                  </a:lnTo>
                  <a:lnTo>
                    <a:pt x="2670" y="468"/>
                  </a:lnTo>
                  <a:lnTo>
                    <a:pt x="2671" y="479"/>
                  </a:lnTo>
                  <a:lnTo>
                    <a:pt x="2672" y="490"/>
                  </a:lnTo>
                  <a:lnTo>
                    <a:pt x="2677" y="501"/>
                  </a:lnTo>
                  <a:lnTo>
                    <a:pt x="2679" y="510"/>
                  </a:lnTo>
                  <a:lnTo>
                    <a:pt x="2685" y="520"/>
                  </a:lnTo>
                  <a:lnTo>
                    <a:pt x="2690" y="530"/>
                  </a:lnTo>
                  <a:lnTo>
                    <a:pt x="2693" y="534"/>
                  </a:lnTo>
                  <a:lnTo>
                    <a:pt x="2697" y="537"/>
                  </a:lnTo>
                  <a:lnTo>
                    <a:pt x="2701" y="541"/>
                  </a:lnTo>
                  <a:lnTo>
                    <a:pt x="2705" y="543"/>
                  </a:lnTo>
                  <a:lnTo>
                    <a:pt x="2715" y="549"/>
                  </a:lnTo>
                  <a:lnTo>
                    <a:pt x="2721" y="552"/>
                  </a:lnTo>
                  <a:lnTo>
                    <a:pt x="2726" y="553"/>
                  </a:lnTo>
                  <a:lnTo>
                    <a:pt x="2733" y="554"/>
                  </a:lnTo>
                  <a:lnTo>
                    <a:pt x="2740" y="556"/>
                  </a:lnTo>
                  <a:lnTo>
                    <a:pt x="2747" y="556"/>
                  </a:lnTo>
                  <a:lnTo>
                    <a:pt x="2754" y="557"/>
                  </a:lnTo>
                  <a:lnTo>
                    <a:pt x="2770" y="556"/>
                  </a:lnTo>
                  <a:lnTo>
                    <a:pt x="2786" y="553"/>
                  </a:lnTo>
                  <a:lnTo>
                    <a:pt x="2801" y="549"/>
                  </a:lnTo>
                  <a:lnTo>
                    <a:pt x="2816" y="545"/>
                  </a:lnTo>
                  <a:lnTo>
                    <a:pt x="2830" y="539"/>
                  </a:lnTo>
                  <a:lnTo>
                    <a:pt x="2842" y="534"/>
                  </a:lnTo>
                  <a:lnTo>
                    <a:pt x="2861" y="524"/>
                  </a:lnTo>
                  <a:lnTo>
                    <a:pt x="2885" y="564"/>
                  </a:lnTo>
                  <a:close/>
                  <a:moveTo>
                    <a:pt x="3198" y="230"/>
                  </a:moveTo>
                  <a:lnTo>
                    <a:pt x="3183" y="230"/>
                  </a:lnTo>
                  <a:lnTo>
                    <a:pt x="3168" y="233"/>
                  </a:lnTo>
                  <a:lnTo>
                    <a:pt x="3160" y="236"/>
                  </a:lnTo>
                  <a:lnTo>
                    <a:pt x="3153" y="239"/>
                  </a:lnTo>
                  <a:lnTo>
                    <a:pt x="3139" y="245"/>
                  </a:lnTo>
                  <a:lnTo>
                    <a:pt x="3125" y="254"/>
                  </a:lnTo>
                  <a:lnTo>
                    <a:pt x="3118" y="258"/>
                  </a:lnTo>
                  <a:lnTo>
                    <a:pt x="3113" y="263"/>
                  </a:lnTo>
                  <a:lnTo>
                    <a:pt x="3106" y="269"/>
                  </a:lnTo>
                  <a:lnTo>
                    <a:pt x="3100" y="276"/>
                  </a:lnTo>
                  <a:lnTo>
                    <a:pt x="3095" y="283"/>
                  </a:lnTo>
                  <a:lnTo>
                    <a:pt x="3089" y="290"/>
                  </a:lnTo>
                  <a:lnTo>
                    <a:pt x="3080" y="305"/>
                  </a:lnTo>
                  <a:lnTo>
                    <a:pt x="3070" y="321"/>
                  </a:lnTo>
                  <a:lnTo>
                    <a:pt x="3063" y="339"/>
                  </a:lnTo>
                  <a:lnTo>
                    <a:pt x="3059" y="349"/>
                  </a:lnTo>
                  <a:lnTo>
                    <a:pt x="3056" y="360"/>
                  </a:lnTo>
                  <a:lnTo>
                    <a:pt x="3051" y="381"/>
                  </a:lnTo>
                  <a:lnTo>
                    <a:pt x="3048" y="392"/>
                  </a:lnTo>
                  <a:lnTo>
                    <a:pt x="3046" y="404"/>
                  </a:lnTo>
                  <a:lnTo>
                    <a:pt x="3044" y="428"/>
                  </a:lnTo>
                  <a:lnTo>
                    <a:pt x="3044" y="440"/>
                  </a:lnTo>
                  <a:lnTo>
                    <a:pt x="3044" y="454"/>
                  </a:lnTo>
                  <a:lnTo>
                    <a:pt x="3044" y="465"/>
                  </a:lnTo>
                  <a:lnTo>
                    <a:pt x="3044" y="474"/>
                  </a:lnTo>
                  <a:lnTo>
                    <a:pt x="3045" y="486"/>
                  </a:lnTo>
                  <a:lnTo>
                    <a:pt x="3048" y="494"/>
                  </a:lnTo>
                  <a:lnTo>
                    <a:pt x="3051" y="503"/>
                  </a:lnTo>
                  <a:lnTo>
                    <a:pt x="3053" y="510"/>
                  </a:lnTo>
                  <a:lnTo>
                    <a:pt x="3057" y="519"/>
                  </a:lnTo>
                  <a:lnTo>
                    <a:pt x="3062" y="524"/>
                  </a:lnTo>
                  <a:lnTo>
                    <a:pt x="3066" y="531"/>
                  </a:lnTo>
                  <a:lnTo>
                    <a:pt x="3071" y="535"/>
                  </a:lnTo>
                  <a:lnTo>
                    <a:pt x="3077" y="541"/>
                  </a:lnTo>
                  <a:lnTo>
                    <a:pt x="3082" y="543"/>
                  </a:lnTo>
                  <a:lnTo>
                    <a:pt x="3089" y="546"/>
                  </a:lnTo>
                  <a:lnTo>
                    <a:pt x="3096" y="549"/>
                  </a:lnTo>
                  <a:lnTo>
                    <a:pt x="3103" y="550"/>
                  </a:lnTo>
                  <a:lnTo>
                    <a:pt x="3111" y="550"/>
                  </a:lnTo>
                  <a:lnTo>
                    <a:pt x="3124" y="549"/>
                  </a:lnTo>
                  <a:lnTo>
                    <a:pt x="3136" y="546"/>
                  </a:lnTo>
                  <a:lnTo>
                    <a:pt x="3150" y="541"/>
                  </a:lnTo>
                  <a:lnTo>
                    <a:pt x="3162" y="534"/>
                  </a:lnTo>
                  <a:lnTo>
                    <a:pt x="3176" y="526"/>
                  </a:lnTo>
                  <a:lnTo>
                    <a:pt x="3189" y="514"/>
                  </a:lnTo>
                  <a:lnTo>
                    <a:pt x="3201" y="502"/>
                  </a:lnTo>
                  <a:lnTo>
                    <a:pt x="3208" y="495"/>
                  </a:lnTo>
                  <a:lnTo>
                    <a:pt x="3213" y="487"/>
                  </a:lnTo>
                  <a:lnTo>
                    <a:pt x="3225" y="472"/>
                  </a:lnTo>
                  <a:lnTo>
                    <a:pt x="3230" y="462"/>
                  </a:lnTo>
                  <a:lnTo>
                    <a:pt x="3236" y="454"/>
                  </a:lnTo>
                  <a:lnTo>
                    <a:pt x="3245" y="434"/>
                  </a:lnTo>
                  <a:lnTo>
                    <a:pt x="3253" y="412"/>
                  </a:lnTo>
                  <a:lnTo>
                    <a:pt x="3262" y="390"/>
                  </a:lnTo>
                  <a:lnTo>
                    <a:pt x="3265" y="378"/>
                  </a:lnTo>
                  <a:lnTo>
                    <a:pt x="3267" y="367"/>
                  </a:lnTo>
                  <a:lnTo>
                    <a:pt x="3273" y="341"/>
                  </a:lnTo>
                  <a:lnTo>
                    <a:pt x="3274" y="327"/>
                  </a:lnTo>
                  <a:lnTo>
                    <a:pt x="3276" y="314"/>
                  </a:lnTo>
                  <a:lnTo>
                    <a:pt x="3276" y="306"/>
                  </a:lnTo>
                  <a:lnTo>
                    <a:pt x="3276" y="299"/>
                  </a:lnTo>
                  <a:lnTo>
                    <a:pt x="3274" y="292"/>
                  </a:lnTo>
                  <a:lnTo>
                    <a:pt x="3271" y="285"/>
                  </a:lnTo>
                  <a:lnTo>
                    <a:pt x="3269" y="277"/>
                  </a:lnTo>
                  <a:lnTo>
                    <a:pt x="3265" y="270"/>
                  </a:lnTo>
                  <a:lnTo>
                    <a:pt x="3260" y="265"/>
                  </a:lnTo>
                  <a:lnTo>
                    <a:pt x="3255" y="258"/>
                  </a:lnTo>
                  <a:lnTo>
                    <a:pt x="3249" y="252"/>
                  </a:lnTo>
                  <a:lnTo>
                    <a:pt x="3244" y="247"/>
                  </a:lnTo>
                  <a:lnTo>
                    <a:pt x="3237" y="241"/>
                  </a:lnTo>
                  <a:lnTo>
                    <a:pt x="3230" y="237"/>
                  </a:lnTo>
                  <a:lnTo>
                    <a:pt x="3222" y="234"/>
                  </a:lnTo>
                  <a:lnTo>
                    <a:pt x="3215" y="232"/>
                  </a:lnTo>
                  <a:lnTo>
                    <a:pt x="3207" y="230"/>
                  </a:lnTo>
                  <a:lnTo>
                    <a:pt x="3198" y="230"/>
                  </a:lnTo>
                  <a:close/>
                  <a:moveTo>
                    <a:pt x="3289" y="596"/>
                  </a:moveTo>
                  <a:lnTo>
                    <a:pt x="3223" y="596"/>
                  </a:lnTo>
                  <a:lnTo>
                    <a:pt x="3238" y="520"/>
                  </a:lnTo>
                  <a:lnTo>
                    <a:pt x="3229" y="530"/>
                  </a:lnTo>
                  <a:lnTo>
                    <a:pt x="3216" y="543"/>
                  </a:lnTo>
                  <a:lnTo>
                    <a:pt x="3200" y="557"/>
                  </a:lnTo>
                  <a:lnTo>
                    <a:pt x="3191" y="564"/>
                  </a:lnTo>
                  <a:lnTo>
                    <a:pt x="3182" y="571"/>
                  </a:lnTo>
                  <a:lnTo>
                    <a:pt x="3160" y="585"/>
                  </a:lnTo>
                  <a:lnTo>
                    <a:pt x="3149" y="590"/>
                  </a:lnTo>
                  <a:lnTo>
                    <a:pt x="3138" y="596"/>
                  </a:lnTo>
                  <a:lnTo>
                    <a:pt x="3125" y="600"/>
                  </a:lnTo>
                  <a:lnTo>
                    <a:pt x="3113" y="603"/>
                  </a:lnTo>
                  <a:lnTo>
                    <a:pt x="3100" y="604"/>
                  </a:lnTo>
                  <a:lnTo>
                    <a:pt x="3086" y="606"/>
                  </a:lnTo>
                  <a:lnTo>
                    <a:pt x="3075" y="604"/>
                  </a:lnTo>
                  <a:lnTo>
                    <a:pt x="3064" y="603"/>
                  </a:lnTo>
                  <a:lnTo>
                    <a:pt x="3053" y="599"/>
                  </a:lnTo>
                  <a:lnTo>
                    <a:pt x="3042" y="594"/>
                  </a:lnTo>
                  <a:lnTo>
                    <a:pt x="3033" y="589"/>
                  </a:lnTo>
                  <a:lnTo>
                    <a:pt x="3023" y="581"/>
                  </a:lnTo>
                  <a:lnTo>
                    <a:pt x="3019" y="577"/>
                  </a:lnTo>
                  <a:lnTo>
                    <a:pt x="3015" y="572"/>
                  </a:lnTo>
                  <a:lnTo>
                    <a:pt x="3006" y="564"/>
                  </a:lnTo>
                  <a:lnTo>
                    <a:pt x="3000" y="553"/>
                  </a:lnTo>
                  <a:lnTo>
                    <a:pt x="2993" y="542"/>
                  </a:lnTo>
                  <a:lnTo>
                    <a:pt x="2987" y="530"/>
                  </a:lnTo>
                  <a:lnTo>
                    <a:pt x="2983" y="516"/>
                  </a:lnTo>
                  <a:lnTo>
                    <a:pt x="2979" y="502"/>
                  </a:lnTo>
                  <a:lnTo>
                    <a:pt x="2976" y="488"/>
                  </a:lnTo>
                  <a:lnTo>
                    <a:pt x="2975" y="473"/>
                  </a:lnTo>
                  <a:lnTo>
                    <a:pt x="2973" y="457"/>
                  </a:lnTo>
                  <a:lnTo>
                    <a:pt x="2973" y="443"/>
                  </a:lnTo>
                  <a:lnTo>
                    <a:pt x="2975" y="429"/>
                  </a:lnTo>
                  <a:lnTo>
                    <a:pt x="2976" y="415"/>
                  </a:lnTo>
                  <a:lnTo>
                    <a:pt x="2977" y="403"/>
                  </a:lnTo>
                  <a:lnTo>
                    <a:pt x="2980" y="389"/>
                  </a:lnTo>
                  <a:lnTo>
                    <a:pt x="2983" y="377"/>
                  </a:lnTo>
                  <a:lnTo>
                    <a:pt x="2987" y="364"/>
                  </a:lnTo>
                  <a:lnTo>
                    <a:pt x="2991" y="352"/>
                  </a:lnTo>
                  <a:lnTo>
                    <a:pt x="2995" y="339"/>
                  </a:lnTo>
                  <a:lnTo>
                    <a:pt x="3001" y="327"/>
                  </a:lnTo>
                  <a:lnTo>
                    <a:pt x="3006" y="316"/>
                  </a:lnTo>
                  <a:lnTo>
                    <a:pt x="3012" y="305"/>
                  </a:lnTo>
                  <a:lnTo>
                    <a:pt x="3019" y="294"/>
                  </a:lnTo>
                  <a:lnTo>
                    <a:pt x="3026" y="283"/>
                  </a:lnTo>
                  <a:lnTo>
                    <a:pt x="3033" y="273"/>
                  </a:lnTo>
                  <a:lnTo>
                    <a:pt x="3040" y="263"/>
                  </a:lnTo>
                  <a:lnTo>
                    <a:pt x="3048" y="254"/>
                  </a:lnTo>
                  <a:lnTo>
                    <a:pt x="3056" y="245"/>
                  </a:lnTo>
                  <a:lnTo>
                    <a:pt x="3064" y="237"/>
                  </a:lnTo>
                  <a:lnTo>
                    <a:pt x="3073" y="229"/>
                  </a:lnTo>
                  <a:lnTo>
                    <a:pt x="3082" y="222"/>
                  </a:lnTo>
                  <a:lnTo>
                    <a:pt x="3092" y="215"/>
                  </a:lnTo>
                  <a:lnTo>
                    <a:pt x="3102" y="210"/>
                  </a:lnTo>
                  <a:lnTo>
                    <a:pt x="3111" y="204"/>
                  </a:lnTo>
                  <a:lnTo>
                    <a:pt x="3122" y="199"/>
                  </a:lnTo>
                  <a:lnTo>
                    <a:pt x="3132" y="194"/>
                  </a:lnTo>
                  <a:lnTo>
                    <a:pt x="3143" y="190"/>
                  </a:lnTo>
                  <a:lnTo>
                    <a:pt x="3154" y="188"/>
                  </a:lnTo>
                  <a:lnTo>
                    <a:pt x="3165" y="185"/>
                  </a:lnTo>
                  <a:lnTo>
                    <a:pt x="3176" y="182"/>
                  </a:lnTo>
                  <a:lnTo>
                    <a:pt x="3187" y="182"/>
                  </a:lnTo>
                  <a:lnTo>
                    <a:pt x="3200" y="181"/>
                  </a:lnTo>
                  <a:lnTo>
                    <a:pt x="3212" y="182"/>
                  </a:lnTo>
                  <a:lnTo>
                    <a:pt x="3226" y="185"/>
                  </a:lnTo>
                  <a:lnTo>
                    <a:pt x="3238" y="189"/>
                  </a:lnTo>
                  <a:lnTo>
                    <a:pt x="3251" y="196"/>
                  </a:lnTo>
                  <a:lnTo>
                    <a:pt x="3262" y="204"/>
                  </a:lnTo>
                  <a:lnTo>
                    <a:pt x="3267" y="208"/>
                  </a:lnTo>
                  <a:lnTo>
                    <a:pt x="3273" y="214"/>
                  </a:lnTo>
                  <a:lnTo>
                    <a:pt x="3277" y="218"/>
                  </a:lnTo>
                  <a:lnTo>
                    <a:pt x="3282" y="223"/>
                  </a:lnTo>
                  <a:lnTo>
                    <a:pt x="3285" y="230"/>
                  </a:lnTo>
                  <a:lnTo>
                    <a:pt x="3289" y="236"/>
                  </a:lnTo>
                  <a:lnTo>
                    <a:pt x="3335" y="1"/>
                  </a:lnTo>
                  <a:lnTo>
                    <a:pt x="3400" y="1"/>
                  </a:lnTo>
                  <a:lnTo>
                    <a:pt x="3289" y="596"/>
                  </a:lnTo>
                  <a:close/>
                  <a:moveTo>
                    <a:pt x="3828" y="586"/>
                  </a:moveTo>
                  <a:lnTo>
                    <a:pt x="3807" y="593"/>
                  </a:lnTo>
                  <a:lnTo>
                    <a:pt x="3786" y="600"/>
                  </a:lnTo>
                  <a:lnTo>
                    <a:pt x="3766" y="604"/>
                  </a:lnTo>
                  <a:lnTo>
                    <a:pt x="3756" y="606"/>
                  </a:lnTo>
                  <a:lnTo>
                    <a:pt x="3746" y="606"/>
                  </a:lnTo>
                  <a:lnTo>
                    <a:pt x="3732" y="604"/>
                  </a:lnTo>
                  <a:lnTo>
                    <a:pt x="3721" y="603"/>
                  </a:lnTo>
                  <a:lnTo>
                    <a:pt x="3710" y="600"/>
                  </a:lnTo>
                  <a:lnTo>
                    <a:pt x="3701" y="596"/>
                  </a:lnTo>
                  <a:lnTo>
                    <a:pt x="3695" y="593"/>
                  </a:lnTo>
                  <a:lnTo>
                    <a:pt x="3691" y="592"/>
                  </a:lnTo>
                  <a:lnTo>
                    <a:pt x="3684" y="585"/>
                  </a:lnTo>
                  <a:lnTo>
                    <a:pt x="3677" y="578"/>
                  </a:lnTo>
                  <a:lnTo>
                    <a:pt x="3672" y="570"/>
                  </a:lnTo>
                  <a:lnTo>
                    <a:pt x="3668" y="561"/>
                  </a:lnTo>
                  <a:lnTo>
                    <a:pt x="3663" y="552"/>
                  </a:lnTo>
                  <a:lnTo>
                    <a:pt x="3662" y="541"/>
                  </a:lnTo>
                  <a:lnTo>
                    <a:pt x="3661" y="530"/>
                  </a:lnTo>
                  <a:lnTo>
                    <a:pt x="3659" y="517"/>
                  </a:lnTo>
                  <a:lnTo>
                    <a:pt x="3661" y="505"/>
                  </a:lnTo>
                  <a:lnTo>
                    <a:pt x="3662" y="491"/>
                  </a:lnTo>
                  <a:lnTo>
                    <a:pt x="3663" y="477"/>
                  </a:lnTo>
                  <a:lnTo>
                    <a:pt x="3712" y="233"/>
                  </a:lnTo>
                  <a:lnTo>
                    <a:pt x="3661" y="233"/>
                  </a:lnTo>
                  <a:lnTo>
                    <a:pt x="3669" y="190"/>
                  </a:lnTo>
                  <a:lnTo>
                    <a:pt x="3720" y="190"/>
                  </a:lnTo>
                  <a:lnTo>
                    <a:pt x="3738" y="94"/>
                  </a:lnTo>
                  <a:lnTo>
                    <a:pt x="3808" y="69"/>
                  </a:lnTo>
                  <a:lnTo>
                    <a:pt x="3786" y="190"/>
                  </a:lnTo>
                  <a:lnTo>
                    <a:pt x="3882" y="190"/>
                  </a:lnTo>
                  <a:lnTo>
                    <a:pt x="3872" y="233"/>
                  </a:lnTo>
                  <a:lnTo>
                    <a:pt x="3777" y="233"/>
                  </a:lnTo>
                  <a:lnTo>
                    <a:pt x="3728" y="484"/>
                  </a:lnTo>
                  <a:lnTo>
                    <a:pt x="3727" y="492"/>
                  </a:lnTo>
                  <a:lnTo>
                    <a:pt x="3727" y="501"/>
                  </a:lnTo>
                  <a:lnTo>
                    <a:pt x="3726" y="509"/>
                  </a:lnTo>
                  <a:lnTo>
                    <a:pt x="3726" y="516"/>
                  </a:lnTo>
                  <a:lnTo>
                    <a:pt x="3726" y="521"/>
                  </a:lnTo>
                  <a:lnTo>
                    <a:pt x="3727" y="528"/>
                  </a:lnTo>
                  <a:lnTo>
                    <a:pt x="3728" y="534"/>
                  </a:lnTo>
                  <a:lnTo>
                    <a:pt x="3730" y="538"/>
                  </a:lnTo>
                  <a:lnTo>
                    <a:pt x="3732" y="542"/>
                  </a:lnTo>
                  <a:lnTo>
                    <a:pt x="3735" y="546"/>
                  </a:lnTo>
                  <a:lnTo>
                    <a:pt x="3738" y="549"/>
                  </a:lnTo>
                  <a:lnTo>
                    <a:pt x="3741" y="552"/>
                  </a:lnTo>
                  <a:lnTo>
                    <a:pt x="3745" y="554"/>
                  </a:lnTo>
                  <a:lnTo>
                    <a:pt x="3750" y="556"/>
                  </a:lnTo>
                  <a:lnTo>
                    <a:pt x="3755" y="556"/>
                  </a:lnTo>
                  <a:lnTo>
                    <a:pt x="3760" y="557"/>
                  </a:lnTo>
                  <a:lnTo>
                    <a:pt x="3777" y="556"/>
                  </a:lnTo>
                  <a:lnTo>
                    <a:pt x="3793" y="553"/>
                  </a:lnTo>
                  <a:lnTo>
                    <a:pt x="3808" y="549"/>
                  </a:lnTo>
                  <a:lnTo>
                    <a:pt x="3821" y="545"/>
                  </a:lnTo>
                  <a:lnTo>
                    <a:pt x="3828" y="586"/>
                  </a:lnTo>
                  <a:close/>
                  <a:moveTo>
                    <a:pt x="3974" y="428"/>
                  </a:moveTo>
                  <a:lnTo>
                    <a:pt x="3975" y="443"/>
                  </a:lnTo>
                  <a:lnTo>
                    <a:pt x="3975" y="452"/>
                  </a:lnTo>
                  <a:lnTo>
                    <a:pt x="3977" y="462"/>
                  </a:lnTo>
                  <a:lnTo>
                    <a:pt x="3980" y="472"/>
                  </a:lnTo>
                  <a:lnTo>
                    <a:pt x="3982" y="483"/>
                  </a:lnTo>
                  <a:lnTo>
                    <a:pt x="3986" y="494"/>
                  </a:lnTo>
                  <a:lnTo>
                    <a:pt x="3991" y="505"/>
                  </a:lnTo>
                  <a:lnTo>
                    <a:pt x="3996" y="514"/>
                  </a:lnTo>
                  <a:lnTo>
                    <a:pt x="4003" y="524"/>
                  </a:lnTo>
                  <a:lnTo>
                    <a:pt x="4010" y="534"/>
                  </a:lnTo>
                  <a:lnTo>
                    <a:pt x="4015" y="538"/>
                  </a:lnTo>
                  <a:lnTo>
                    <a:pt x="4020" y="541"/>
                  </a:lnTo>
                  <a:lnTo>
                    <a:pt x="4031" y="548"/>
                  </a:lnTo>
                  <a:lnTo>
                    <a:pt x="4042" y="553"/>
                  </a:lnTo>
                  <a:lnTo>
                    <a:pt x="4049" y="554"/>
                  </a:lnTo>
                  <a:lnTo>
                    <a:pt x="4055" y="556"/>
                  </a:lnTo>
                  <a:lnTo>
                    <a:pt x="4062" y="556"/>
                  </a:lnTo>
                  <a:lnTo>
                    <a:pt x="4071" y="557"/>
                  </a:lnTo>
                  <a:lnTo>
                    <a:pt x="4086" y="556"/>
                  </a:lnTo>
                  <a:lnTo>
                    <a:pt x="4093" y="554"/>
                  </a:lnTo>
                  <a:lnTo>
                    <a:pt x="4100" y="553"/>
                  </a:lnTo>
                  <a:lnTo>
                    <a:pt x="4107" y="550"/>
                  </a:lnTo>
                  <a:lnTo>
                    <a:pt x="4112" y="548"/>
                  </a:lnTo>
                  <a:lnTo>
                    <a:pt x="4124" y="541"/>
                  </a:lnTo>
                  <a:lnTo>
                    <a:pt x="4137" y="531"/>
                  </a:lnTo>
                  <a:lnTo>
                    <a:pt x="4142" y="527"/>
                  </a:lnTo>
                  <a:lnTo>
                    <a:pt x="4148" y="521"/>
                  </a:lnTo>
                  <a:lnTo>
                    <a:pt x="4158" y="509"/>
                  </a:lnTo>
                  <a:lnTo>
                    <a:pt x="4167" y="497"/>
                  </a:lnTo>
                  <a:lnTo>
                    <a:pt x="4171" y="490"/>
                  </a:lnTo>
                  <a:lnTo>
                    <a:pt x="4176" y="481"/>
                  </a:lnTo>
                  <a:lnTo>
                    <a:pt x="4180" y="474"/>
                  </a:lnTo>
                  <a:lnTo>
                    <a:pt x="4182" y="466"/>
                  </a:lnTo>
                  <a:lnTo>
                    <a:pt x="4187" y="458"/>
                  </a:lnTo>
                  <a:lnTo>
                    <a:pt x="4189" y="450"/>
                  </a:lnTo>
                  <a:lnTo>
                    <a:pt x="4192" y="441"/>
                  </a:lnTo>
                  <a:lnTo>
                    <a:pt x="4195" y="433"/>
                  </a:lnTo>
                  <a:lnTo>
                    <a:pt x="4196" y="425"/>
                  </a:lnTo>
                  <a:lnTo>
                    <a:pt x="4199" y="415"/>
                  </a:lnTo>
                  <a:lnTo>
                    <a:pt x="4200" y="407"/>
                  </a:lnTo>
                  <a:lnTo>
                    <a:pt x="4202" y="397"/>
                  </a:lnTo>
                  <a:lnTo>
                    <a:pt x="4203" y="378"/>
                  </a:lnTo>
                  <a:lnTo>
                    <a:pt x="4205" y="359"/>
                  </a:lnTo>
                  <a:lnTo>
                    <a:pt x="4205" y="345"/>
                  </a:lnTo>
                  <a:lnTo>
                    <a:pt x="4202" y="327"/>
                  </a:lnTo>
                  <a:lnTo>
                    <a:pt x="4200" y="316"/>
                  </a:lnTo>
                  <a:lnTo>
                    <a:pt x="4199" y="305"/>
                  </a:lnTo>
                  <a:lnTo>
                    <a:pt x="4196" y="294"/>
                  </a:lnTo>
                  <a:lnTo>
                    <a:pt x="4192" y="284"/>
                  </a:lnTo>
                  <a:lnTo>
                    <a:pt x="4188" y="273"/>
                  </a:lnTo>
                  <a:lnTo>
                    <a:pt x="4181" y="263"/>
                  </a:lnTo>
                  <a:lnTo>
                    <a:pt x="4178" y="258"/>
                  </a:lnTo>
                  <a:lnTo>
                    <a:pt x="4174" y="254"/>
                  </a:lnTo>
                  <a:lnTo>
                    <a:pt x="4166" y="245"/>
                  </a:lnTo>
                  <a:lnTo>
                    <a:pt x="4162" y="243"/>
                  </a:lnTo>
                  <a:lnTo>
                    <a:pt x="4156" y="239"/>
                  </a:lnTo>
                  <a:lnTo>
                    <a:pt x="4151" y="236"/>
                  </a:lnTo>
                  <a:lnTo>
                    <a:pt x="4145" y="234"/>
                  </a:lnTo>
                  <a:lnTo>
                    <a:pt x="4138" y="232"/>
                  </a:lnTo>
                  <a:lnTo>
                    <a:pt x="4131" y="230"/>
                  </a:lnTo>
                  <a:lnTo>
                    <a:pt x="4124" y="230"/>
                  </a:lnTo>
                  <a:lnTo>
                    <a:pt x="4116" y="230"/>
                  </a:lnTo>
                  <a:lnTo>
                    <a:pt x="4100" y="230"/>
                  </a:lnTo>
                  <a:lnTo>
                    <a:pt x="4093" y="232"/>
                  </a:lnTo>
                  <a:lnTo>
                    <a:pt x="4084" y="234"/>
                  </a:lnTo>
                  <a:lnTo>
                    <a:pt x="4078" y="237"/>
                  </a:lnTo>
                  <a:lnTo>
                    <a:pt x="4071" y="240"/>
                  </a:lnTo>
                  <a:lnTo>
                    <a:pt x="4062" y="243"/>
                  </a:lnTo>
                  <a:lnTo>
                    <a:pt x="4057" y="247"/>
                  </a:lnTo>
                  <a:lnTo>
                    <a:pt x="4043" y="256"/>
                  </a:lnTo>
                  <a:lnTo>
                    <a:pt x="4032" y="266"/>
                  </a:lnTo>
                  <a:lnTo>
                    <a:pt x="4021" y="279"/>
                  </a:lnTo>
                  <a:lnTo>
                    <a:pt x="4017" y="285"/>
                  </a:lnTo>
                  <a:lnTo>
                    <a:pt x="4011" y="292"/>
                  </a:lnTo>
                  <a:lnTo>
                    <a:pt x="4003" y="306"/>
                  </a:lnTo>
                  <a:lnTo>
                    <a:pt x="3996" y="321"/>
                  </a:lnTo>
                  <a:lnTo>
                    <a:pt x="3989" y="338"/>
                  </a:lnTo>
                  <a:lnTo>
                    <a:pt x="3984" y="356"/>
                  </a:lnTo>
                  <a:lnTo>
                    <a:pt x="3980" y="372"/>
                  </a:lnTo>
                  <a:lnTo>
                    <a:pt x="3977" y="390"/>
                  </a:lnTo>
                  <a:lnTo>
                    <a:pt x="3975" y="410"/>
                  </a:lnTo>
                  <a:lnTo>
                    <a:pt x="3974" y="428"/>
                  </a:lnTo>
                  <a:close/>
                  <a:moveTo>
                    <a:pt x="4274" y="357"/>
                  </a:moveTo>
                  <a:lnTo>
                    <a:pt x="4274" y="382"/>
                  </a:lnTo>
                  <a:lnTo>
                    <a:pt x="4269" y="405"/>
                  </a:lnTo>
                  <a:lnTo>
                    <a:pt x="4268" y="417"/>
                  </a:lnTo>
                  <a:lnTo>
                    <a:pt x="4265" y="428"/>
                  </a:lnTo>
                  <a:lnTo>
                    <a:pt x="4263" y="439"/>
                  </a:lnTo>
                  <a:lnTo>
                    <a:pt x="4258" y="450"/>
                  </a:lnTo>
                  <a:lnTo>
                    <a:pt x="4254" y="461"/>
                  </a:lnTo>
                  <a:lnTo>
                    <a:pt x="4250" y="472"/>
                  </a:lnTo>
                  <a:lnTo>
                    <a:pt x="4246" y="483"/>
                  </a:lnTo>
                  <a:lnTo>
                    <a:pt x="4240" y="492"/>
                  </a:lnTo>
                  <a:lnTo>
                    <a:pt x="4235" y="502"/>
                  </a:lnTo>
                  <a:lnTo>
                    <a:pt x="4229" y="512"/>
                  </a:lnTo>
                  <a:lnTo>
                    <a:pt x="4217" y="530"/>
                  </a:lnTo>
                  <a:lnTo>
                    <a:pt x="4210" y="538"/>
                  </a:lnTo>
                  <a:lnTo>
                    <a:pt x="4202" y="546"/>
                  </a:lnTo>
                  <a:lnTo>
                    <a:pt x="4195" y="553"/>
                  </a:lnTo>
                  <a:lnTo>
                    <a:pt x="4187" y="560"/>
                  </a:lnTo>
                  <a:lnTo>
                    <a:pt x="4170" y="574"/>
                  </a:lnTo>
                  <a:lnTo>
                    <a:pt x="4160" y="579"/>
                  </a:lnTo>
                  <a:lnTo>
                    <a:pt x="4152" y="585"/>
                  </a:lnTo>
                  <a:lnTo>
                    <a:pt x="4142" y="589"/>
                  </a:lnTo>
                  <a:lnTo>
                    <a:pt x="4133" y="593"/>
                  </a:lnTo>
                  <a:lnTo>
                    <a:pt x="4123" y="597"/>
                  </a:lnTo>
                  <a:lnTo>
                    <a:pt x="4112" y="600"/>
                  </a:lnTo>
                  <a:lnTo>
                    <a:pt x="4102" y="603"/>
                  </a:lnTo>
                  <a:lnTo>
                    <a:pt x="4091" y="604"/>
                  </a:lnTo>
                  <a:lnTo>
                    <a:pt x="4080" y="606"/>
                  </a:lnTo>
                  <a:lnTo>
                    <a:pt x="4069" y="606"/>
                  </a:lnTo>
                  <a:lnTo>
                    <a:pt x="4049" y="604"/>
                  </a:lnTo>
                  <a:lnTo>
                    <a:pt x="4038" y="603"/>
                  </a:lnTo>
                  <a:lnTo>
                    <a:pt x="4028" y="601"/>
                  </a:lnTo>
                  <a:lnTo>
                    <a:pt x="4020" y="599"/>
                  </a:lnTo>
                  <a:lnTo>
                    <a:pt x="4010" y="596"/>
                  </a:lnTo>
                  <a:lnTo>
                    <a:pt x="3995" y="589"/>
                  </a:lnTo>
                  <a:lnTo>
                    <a:pt x="3986" y="585"/>
                  </a:lnTo>
                  <a:lnTo>
                    <a:pt x="3980" y="579"/>
                  </a:lnTo>
                  <a:lnTo>
                    <a:pt x="3973" y="575"/>
                  </a:lnTo>
                  <a:lnTo>
                    <a:pt x="3966" y="570"/>
                  </a:lnTo>
                  <a:lnTo>
                    <a:pt x="3959" y="564"/>
                  </a:lnTo>
                  <a:lnTo>
                    <a:pt x="3953" y="559"/>
                  </a:lnTo>
                  <a:lnTo>
                    <a:pt x="3944" y="546"/>
                  </a:lnTo>
                  <a:lnTo>
                    <a:pt x="3934" y="532"/>
                  </a:lnTo>
                  <a:lnTo>
                    <a:pt x="3926" y="519"/>
                  </a:lnTo>
                  <a:lnTo>
                    <a:pt x="3919" y="503"/>
                  </a:lnTo>
                  <a:lnTo>
                    <a:pt x="3913" y="488"/>
                  </a:lnTo>
                  <a:lnTo>
                    <a:pt x="3909" y="473"/>
                  </a:lnTo>
                  <a:lnTo>
                    <a:pt x="3906" y="458"/>
                  </a:lnTo>
                  <a:lnTo>
                    <a:pt x="3905" y="443"/>
                  </a:lnTo>
                  <a:lnTo>
                    <a:pt x="3905" y="428"/>
                  </a:lnTo>
                  <a:lnTo>
                    <a:pt x="3905" y="404"/>
                  </a:lnTo>
                  <a:lnTo>
                    <a:pt x="3908" y="382"/>
                  </a:lnTo>
                  <a:lnTo>
                    <a:pt x="3911" y="371"/>
                  </a:lnTo>
                  <a:lnTo>
                    <a:pt x="3913" y="360"/>
                  </a:lnTo>
                  <a:lnTo>
                    <a:pt x="3916" y="349"/>
                  </a:lnTo>
                  <a:lnTo>
                    <a:pt x="3919" y="338"/>
                  </a:lnTo>
                  <a:lnTo>
                    <a:pt x="3923" y="327"/>
                  </a:lnTo>
                  <a:lnTo>
                    <a:pt x="3927" y="317"/>
                  </a:lnTo>
                  <a:lnTo>
                    <a:pt x="3933" y="306"/>
                  </a:lnTo>
                  <a:lnTo>
                    <a:pt x="3938" y="296"/>
                  </a:lnTo>
                  <a:lnTo>
                    <a:pt x="3944" y="287"/>
                  </a:lnTo>
                  <a:lnTo>
                    <a:pt x="3949" y="277"/>
                  </a:lnTo>
                  <a:lnTo>
                    <a:pt x="3963" y="259"/>
                  </a:lnTo>
                  <a:lnTo>
                    <a:pt x="3970" y="251"/>
                  </a:lnTo>
                  <a:lnTo>
                    <a:pt x="3978" y="243"/>
                  </a:lnTo>
                  <a:lnTo>
                    <a:pt x="3985" y="234"/>
                  </a:lnTo>
                  <a:lnTo>
                    <a:pt x="3993" y="228"/>
                  </a:lnTo>
                  <a:lnTo>
                    <a:pt x="4003" y="221"/>
                  </a:lnTo>
                  <a:lnTo>
                    <a:pt x="4011" y="214"/>
                  </a:lnTo>
                  <a:lnTo>
                    <a:pt x="4021" y="208"/>
                  </a:lnTo>
                  <a:lnTo>
                    <a:pt x="4032" y="203"/>
                  </a:lnTo>
                  <a:lnTo>
                    <a:pt x="4042" y="197"/>
                  </a:lnTo>
                  <a:lnTo>
                    <a:pt x="4047" y="196"/>
                  </a:lnTo>
                  <a:lnTo>
                    <a:pt x="4053" y="193"/>
                  </a:lnTo>
                  <a:lnTo>
                    <a:pt x="4064" y="190"/>
                  </a:lnTo>
                  <a:lnTo>
                    <a:pt x="4075" y="186"/>
                  </a:lnTo>
                  <a:lnTo>
                    <a:pt x="4086" y="185"/>
                  </a:lnTo>
                  <a:lnTo>
                    <a:pt x="4098" y="182"/>
                  </a:lnTo>
                  <a:lnTo>
                    <a:pt x="4111" y="182"/>
                  </a:lnTo>
                  <a:lnTo>
                    <a:pt x="4123" y="181"/>
                  </a:lnTo>
                  <a:lnTo>
                    <a:pt x="4138" y="182"/>
                  </a:lnTo>
                  <a:lnTo>
                    <a:pt x="4153" y="185"/>
                  </a:lnTo>
                  <a:lnTo>
                    <a:pt x="4167" y="189"/>
                  </a:lnTo>
                  <a:lnTo>
                    <a:pt x="4181" y="193"/>
                  </a:lnTo>
                  <a:lnTo>
                    <a:pt x="4195" y="200"/>
                  </a:lnTo>
                  <a:lnTo>
                    <a:pt x="4207" y="208"/>
                  </a:lnTo>
                  <a:lnTo>
                    <a:pt x="4218" y="218"/>
                  </a:lnTo>
                  <a:lnTo>
                    <a:pt x="4224" y="223"/>
                  </a:lnTo>
                  <a:lnTo>
                    <a:pt x="4229" y="229"/>
                  </a:lnTo>
                  <a:lnTo>
                    <a:pt x="4239" y="241"/>
                  </a:lnTo>
                  <a:lnTo>
                    <a:pt x="4247" y="255"/>
                  </a:lnTo>
                  <a:lnTo>
                    <a:pt x="4256" y="269"/>
                  </a:lnTo>
                  <a:lnTo>
                    <a:pt x="4263" y="285"/>
                  </a:lnTo>
                  <a:lnTo>
                    <a:pt x="4267" y="302"/>
                  </a:lnTo>
                  <a:lnTo>
                    <a:pt x="4271" y="320"/>
                  </a:lnTo>
                  <a:lnTo>
                    <a:pt x="4274" y="338"/>
                  </a:lnTo>
                  <a:lnTo>
                    <a:pt x="4274" y="348"/>
                  </a:lnTo>
                  <a:lnTo>
                    <a:pt x="4274" y="357"/>
                  </a:lnTo>
                  <a:close/>
                  <a:moveTo>
                    <a:pt x="4628" y="596"/>
                  </a:moveTo>
                  <a:lnTo>
                    <a:pt x="4558" y="596"/>
                  </a:lnTo>
                  <a:lnTo>
                    <a:pt x="4664" y="29"/>
                  </a:lnTo>
                  <a:lnTo>
                    <a:pt x="4783" y="29"/>
                  </a:lnTo>
                  <a:lnTo>
                    <a:pt x="4795" y="29"/>
                  </a:lnTo>
                  <a:lnTo>
                    <a:pt x="4809" y="30"/>
                  </a:lnTo>
                  <a:lnTo>
                    <a:pt x="4823" y="33"/>
                  </a:lnTo>
                  <a:lnTo>
                    <a:pt x="4837" y="37"/>
                  </a:lnTo>
                  <a:lnTo>
                    <a:pt x="4849" y="41"/>
                  </a:lnTo>
                  <a:lnTo>
                    <a:pt x="4863" y="48"/>
                  </a:lnTo>
                  <a:lnTo>
                    <a:pt x="4870" y="51"/>
                  </a:lnTo>
                  <a:lnTo>
                    <a:pt x="4875" y="55"/>
                  </a:lnTo>
                  <a:lnTo>
                    <a:pt x="4888" y="63"/>
                  </a:lnTo>
                  <a:lnTo>
                    <a:pt x="4893" y="67"/>
                  </a:lnTo>
                  <a:lnTo>
                    <a:pt x="4899" y="73"/>
                  </a:lnTo>
                  <a:lnTo>
                    <a:pt x="4910" y="84"/>
                  </a:lnTo>
                  <a:lnTo>
                    <a:pt x="4915" y="91"/>
                  </a:lnTo>
                  <a:lnTo>
                    <a:pt x="4920" y="96"/>
                  </a:lnTo>
                  <a:lnTo>
                    <a:pt x="4928" y="110"/>
                  </a:lnTo>
                  <a:lnTo>
                    <a:pt x="4931" y="119"/>
                  </a:lnTo>
                  <a:lnTo>
                    <a:pt x="4935" y="127"/>
                  </a:lnTo>
                  <a:lnTo>
                    <a:pt x="4938" y="135"/>
                  </a:lnTo>
                  <a:lnTo>
                    <a:pt x="4939" y="143"/>
                  </a:lnTo>
                  <a:lnTo>
                    <a:pt x="4942" y="153"/>
                  </a:lnTo>
                  <a:lnTo>
                    <a:pt x="4943" y="163"/>
                  </a:lnTo>
                  <a:lnTo>
                    <a:pt x="4943" y="183"/>
                  </a:lnTo>
                  <a:lnTo>
                    <a:pt x="4943" y="201"/>
                  </a:lnTo>
                  <a:lnTo>
                    <a:pt x="4942" y="211"/>
                  </a:lnTo>
                  <a:lnTo>
                    <a:pt x="4940" y="219"/>
                  </a:lnTo>
                  <a:lnTo>
                    <a:pt x="4938" y="229"/>
                  </a:lnTo>
                  <a:lnTo>
                    <a:pt x="4936" y="237"/>
                  </a:lnTo>
                  <a:lnTo>
                    <a:pt x="4932" y="245"/>
                  </a:lnTo>
                  <a:lnTo>
                    <a:pt x="4929" y="255"/>
                  </a:lnTo>
                  <a:lnTo>
                    <a:pt x="4921" y="272"/>
                  </a:lnTo>
                  <a:lnTo>
                    <a:pt x="4915" y="280"/>
                  </a:lnTo>
                  <a:lnTo>
                    <a:pt x="4910" y="287"/>
                  </a:lnTo>
                  <a:lnTo>
                    <a:pt x="4904" y="295"/>
                  </a:lnTo>
                  <a:lnTo>
                    <a:pt x="4897" y="302"/>
                  </a:lnTo>
                  <a:lnTo>
                    <a:pt x="4891" y="309"/>
                  </a:lnTo>
                  <a:lnTo>
                    <a:pt x="4884" y="316"/>
                  </a:lnTo>
                  <a:lnTo>
                    <a:pt x="4875" y="323"/>
                  </a:lnTo>
                  <a:lnTo>
                    <a:pt x="4867" y="328"/>
                  </a:lnTo>
                  <a:lnTo>
                    <a:pt x="4859" y="334"/>
                  </a:lnTo>
                  <a:lnTo>
                    <a:pt x="4849" y="339"/>
                  </a:lnTo>
                  <a:lnTo>
                    <a:pt x="4838" y="345"/>
                  </a:lnTo>
                  <a:lnTo>
                    <a:pt x="4828" y="349"/>
                  </a:lnTo>
                  <a:lnTo>
                    <a:pt x="4817" y="353"/>
                  </a:lnTo>
                  <a:lnTo>
                    <a:pt x="4805" y="357"/>
                  </a:lnTo>
                  <a:lnTo>
                    <a:pt x="4782" y="364"/>
                  </a:lnTo>
                  <a:lnTo>
                    <a:pt x="4754" y="368"/>
                  </a:lnTo>
                  <a:lnTo>
                    <a:pt x="4740" y="371"/>
                  </a:lnTo>
                  <a:lnTo>
                    <a:pt x="4725" y="371"/>
                  </a:lnTo>
                  <a:lnTo>
                    <a:pt x="4710" y="372"/>
                  </a:lnTo>
                  <a:lnTo>
                    <a:pt x="4695" y="372"/>
                  </a:lnTo>
                  <a:lnTo>
                    <a:pt x="4703" y="323"/>
                  </a:lnTo>
                  <a:lnTo>
                    <a:pt x="4724" y="323"/>
                  </a:lnTo>
                  <a:lnTo>
                    <a:pt x="4746" y="321"/>
                  </a:lnTo>
                  <a:lnTo>
                    <a:pt x="4758" y="320"/>
                  </a:lnTo>
                  <a:lnTo>
                    <a:pt x="4769" y="317"/>
                  </a:lnTo>
                  <a:lnTo>
                    <a:pt x="4782" y="314"/>
                  </a:lnTo>
                  <a:lnTo>
                    <a:pt x="4794" y="310"/>
                  </a:lnTo>
                  <a:lnTo>
                    <a:pt x="4806" y="305"/>
                  </a:lnTo>
                  <a:lnTo>
                    <a:pt x="4817" y="298"/>
                  </a:lnTo>
                  <a:lnTo>
                    <a:pt x="4828" y="290"/>
                  </a:lnTo>
                  <a:lnTo>
                    <a:pt x="4838" y="280"/>
                  </a:lnTo>
                  <a:lnTo>
                    <a:pt x="4844" y="274"/>
                  </a:lnTo>
                  <a:lnTo>
                    <a:pt x="4848" y="269"/>
                  </a:lnTo>
                  <a:lnTo>
                    <a:pt x="4852" y="262"/>
                  </a:lnTo>
                  <a:lnTo>
                    <a:pt x="4856" y="255"/>
                  </a:lnTo>
                  <a:lnTo>
                    <a:pt x="4859" y="248"/>
                  </a:lnTo>
                  <a:lnTo>
                    <a:pt x="4863" y="241"/>
                  </a:lnTo>
                  <a:lnTo>
                    <a:pt x="4866" y="233"/>
                  </a:lnTo>
                  <a:lnTo>
                    <a:pt x="4867" y="223"/>
                  </a:lnTo>
                  <a:lnTo>
                    <a:pt x="4871" y="205"/>
                  </a:lnTo>
                  <a:lnTo>
                    <a:pt x="4871" y="194"/>
                  </a:lnTo>
                  <a:lnTo>
                    <a:pt x="4873" y="185"/>
                  </a:lnTo>
                  <a:lnTo>
                    <a:pt x="4873" y="178"/>
                  </a:lnTo>
                  <a:lnTo>
                    <a:pt x="4871" y="170"/>
                  </a:lnTo>
                  <a:lnTo>
                    <a:pt x="4867" y="153"/>
                  </a:lnTo>
                  <a:lnTo>
                    <a:pt x="4863" y="145"/>
                  </a:lnTo>
                  <a:lnTo>
                    <a:pt x="4859" y="136"/>
                  </a:lnTo>
                  <a:lnTo>
                    <a:pt x="4855" y="128"/>
                  </a:lnTo>
                  <a:lnTo>
                    <a:pt x="4849" y="120"/>
                  </a:lnTo>
                  <a:lnTo>
                    <a:pt x="4842" y="112"/>
                  </a:lnTo>
                  <a:lnTo>
                    <a:pt x="4834" y="105"/>
                  </a:lnTo>
                  <a:lnTo>
                    <a:pt x="4827" y="98"/>
                  </a:lnTo>
                  <a:lnTo>
                    <a:pt x="4817" y="92"/>
                  </a:lnTo>
                  <a:lnTo>
                    <a:pt x="4808" y="88"/>
                  </a:lnTo>
                  <a:lnTo>
                    <a:pt x="4797" y="84"/>
                  </a:lnTo>
                  <a:lnTo>
                    <a:pt x="4791" y="83"/>
                  </a:lnTo>
                  <a:lnTo>
                    <a:pt x="4786" y="83"/>
                  </a:lnTo>
                  <a:lnTo>
                    <a:pt x="4773" y="81"/>
                  </a:lnTo>
                  <a:lnTo>
                    <a:pt x="4725" y="81"/>
                  </a:lnTo>
                  <a:lnTo>
                    <a:pt x="4628" y="596"/>
                  </a:lnTo>
                  <a:close/>
                  <a:moveTo>
                    <a:pt x="5241" y="287"/>
                  </a:moveTo>
                  <a:lnTo>
                    <a:pt x="5241" y="280"/>
                  </a:lnTo>
                  <a:lnTo>
                    <a:pt x="5241" y="274"/>
                  </a:lnTo>
                  <a:lnTo>
                    <a:pt x="5240" y="269"/>
                  </a:lnTo>
                  <a:lnTo>
                    <a:pt x="5238" y="263"/>
                  </a:lnTo>
                  <a:lnTo>
                    <a:pt x="5237" y="258"/>
                  </a:lnTo>
                  <a:lnTo>
                    <a:pt x="5234" y="254"/>
                  </a:lnTo>
                  <a:lnTo>
                    <a:pt x="5232" y="250"/>
                  </a:lnTo>
                  <a:lnTo>
                    <a:pt x="5229" y="245"/>
                  </a:lnTo>
                  <a:lnTo>
                    <a:pt x="5226" y="241"/>
                  </a:lnTo>
                  <a:lnTo>
                    <a:pt x="5222" y="239"/>
                  </a:lnTo>
                  <a:lnTo>
                    <a:pt x="5218" y="236"/>
                  </a:lnTo>
                  <a:lnTo>
                    <a:pt x="5215" y="234"/>
                  </a:lnTo>
                  <a:lnTo>
                    <a:pt x="5214" y="234"/>
                  </a:lnTo>
                  <a:lnTo>
                    <a:pt x="5208" y="232"/>
                  </a:lnTo>
                  <a:lnTo>
                    <a:pt x="5204" y="230"/>
                  </a:lnTo>
                  <a:lnTo>
                    <a:pt x="5193" y="230"/>
                  </a:lnTo>
                  <a:lnTo>
                    <a:pt x="5182" y="230"/>
                  </a:lnTo>
                  <a:lnTo>
                    <a:pt x="5178" y="232"/>
                  </a:lnTo>
                  <a:lnTo>
                    <a:pt x="5172" y="233"/>
                  </a:lnTo>
                  <a:lnTo>
                    <a:pt x="5167" y="234"/>
                  </a:lnTo>
                  <a:lnTo>
                    <a:pt x="5161" y="236"/>
                  </a:lnTo>
                  <a:lnTo>
                    <a:pt x="5150" y="241"/>
                  </a:lnTo>
                  <a:lnTo>
                    <a:pt x="5139" y="248"/>
                  </a:lnTo>
                  <a:lnTo>
                    <a:pt x="5128" y="255"/>
                  </a:lnTo>
                  <a:lnTo>
                    <a:pt x="5117" y="263"/>
                  </a:lnTo>
                  <a:lnTo>
                    <a:pt x="5107" y="273"/>
                  </a:lnTo>
                  <a:lnTo>
                    <a:pt x="5098" y="284"/>
                  </a:lnTo>
                  <a:lnTo>
                    <a:pt x="5088" y="295"/>
                  </a:lnTo>
                  <a:lnTo>
                    <a:pt x="5080" y="308"/>
                  </a:lnTo>
                  <a:lnTo>
                    <a:pt x="5071" y="320"/>
                  </a:lnTo>
                  <a:lnTo>
                    <a:pt x="5065" y="334"/>
                  </a:lnTo>
                  <a:lnTo>
                    <a:pt x="5059" y="348"/>
                  </a:lnTo>
                  <a:lnTo>
                    <a:pt x="5055" y="363"/>
                  </a:lnTo>
                  <a:lnTo>
                    <a:pt x="5051" y="377"/>
                  </a:lnTo>
                  <a:lnTo>
                    <a:pt x="5071" y="378"/>
                  </a:lnTo>
                  <a:lnTo>
                    <a:pt x="5091" y="378"/>
                  </a:lnTo>
                  <a:lnTo>
                    <a:pt x="5110" y="377"/>
                  </a:lnTo>
                  <a:lnTo>
                    <a:pt x="5127" y="374"/>
                  </a:lnTo>
                  <a:lnTo>
                    <a:pt x="5143" y="370"/>
                  </a:lnTo>
                  <a:lnTo>
                    <a:pt x="5160" y="365"/>
                  </a:lnTo>
                  <a:lnTo>
                    <a:pt x="5174" y="360"/>
                  </a:lnTo>
                  <a:lnTo>
                    <a:pt x="5186" y="353"/>
                  </a:lnTo>
                  <a:lnTo>
                    <a:pt x="5198" y="346"/>
                  </a:lnTo>
                  <a:lnTo>
                    <a:pt x="5204" y="343"/>
                  </a:lnTo>
                  <a:lnTo>
                    <a:pt x="5209" y="339"/>
                  </a:lnTo>
                  <a:lnTo>
                    <a:pt x="5218" y="331"/>
                  </a:lnTo>
                  <a:lnTo>
                    <a:pt x="5222" y="327"/>
                  </a:lnTo>
                  <a:lnTo>
                    <a:pt x="5226" y="323"/>
                  </a:lnTo>
                  <a:lnTo>
                    <a:pt x="5232" y="313"/>
                  </a:lnTo>
                  <a:lnTo>
                    <a:pt x="5237" y="305"/>
                  </a:lnTo>
                  <a:lnTo>
                    <a:pt x="5240" y="295"/>
                  </a:lnTo>
                  <a:lnTo>
                    <a:pt x="5241" y="287"/>
                  </a:lnTo>
                  <a:close/>
                  <a:moveTo>
                    <a:pt x="5256" y="564"/>
                  </a:moveTo>
                  <a:lnTo>
                    <a:pt x="5247" y="570"/>
                  </a:lnTo>
                  <a:lnTo>
                    <a:pt x="5236" y="575"/>
                  </a:lnTo>
                  <a:lnTo>
                    <a:pt x="5216" y="583"/>
                  </a:lnTo>
                  <a:lnTo>
                    <a:pt x="5196" y="590"/>
                  </a:lnTo>
                  <a:lnTo>
                    <a:pt x="5176" y="596"/>
                  </a:lnTo>
                  <a:lnTo>
                    <a:pt x="5167" y="599"/>
                  </a:lnTo>
                  <a:lnTo>
                    <a:pt x="5156" y="600"/>
                  </a:lnTo>
                  <a:lnTo>
                    <a:pt x="5136" y="603"/>
                  </a:lnTo>
                  <a:lnTo>
                    <a:pt x="5117" y="604"/>
                  </a:lnTo>
                  <a:lnTo>
                    <a:pt x="5098" y="606"/>
                  </a:lnTo>
                  <a:lnTo>
                    <a:pt x="5081" y="604"/>
                  </a:lnTo>
                  <a:lnTo>
                    <a:pt x="5074" y="604"/>
                  </a:lnTo>
                  <a:lnTo>
                    <a:pt x="5067" y="603"/>
                  </a:lnTo>
                  <a:lnTo>
                    <a:pt x="5053" y="599"/>
                  </a:lnTo>
                  <a:lnTo>
                    <a:pt x="5041" y="594"/>
                  </a:lnTo>
                  <a:lnTo>
                    <a:pt x="5030" y="589"/>
                  </a:lnTo>
                  <a:lnTo>
                    <a:pt x="5024" y="585"/>
                  </a:lnTo>
                  <a:lnTo>
                    <a:pt x="5019" y="581"/>
                  </a:lnTo>
                  <a:lnTo>
                    <a:pt x="5015" y="577"/>
                  </a:lnTo>
                  <a:lnTo>
                    <a:pt x="5011" y="572"/>
                  </a:lnTo>
                  <a:lnTo>
                    <a:pt x="5002" y="563"/>
                  </a:lnTo>
                  <a:lnTo>
                    <a:pt x="4994" y="553"/>
                  </a:lnTo>
                  <a:lnTo>
                    <a:pt x="4989" y="542"/>
                  </a:lnTo>
                  <a:lnTo>
                    <a:pt x="4983" y="530"/>
                  </a:lnTo>
                  <a:lnTo>
                    <a:pt x="4979" y="516"/>
                  </a:lnTo>
                  <a:lnTo>
                    <a:pt x="4975" y="502"/>
                  </a:lnTo>
                  <a:lnTo>
                    <a:pt x="4973" y="487"/>
                  </a:lnTo>
                  <a:lnTo>
                    <a:pt x="4972" y="472"/>
                  </a:lnTo>
                  <a:lnTo>
                    <a:pt x="4971" y="455"/>
                  </a:lnTo>
                  <a:lnTo>
                    <a:pt x="4972" y="432"/>
                  </a:lnTo>
                  <a:lnTo>
                    <a:pt x="4973" y="419"/>
                  </a:lnTo>
                  <a:lnTo>
                    <a:pt x="4976" y="408"/>
                  </a:lnTo>
                  <a:lnTo>
                    <a:pt x="4978" y="396"/>
                  </a:lnTo>
                  <a:lnTo>
                    <a:pt x="4982" y="385"/>
                  </a:lnTo>
                  <a:lnTo>
                    <a:pt x="4984" y="372"/>
                  </a:lnTo>
                  <a:lnTo>
                    <a:pt x="4989" y="361"/>
                  </a:lnTo>
                  <a:lnTo>
                    <a:pt x="4994" y="349"/>
                  </a:lnTo>
                  <a:lnTo>
                    <a:pt x="4998" y="338"/>
                  </a:lnTo>
                  <a:lnTo>
                    <a:pt x="5004" y="325"/>
                  </a:lnTo>
                  <a:lnTo>
                    <a:pt x="5011" y="314"/>
                  </a:lnTo>
                  <a:lnTo>
                    <a:pt x="5018" y="303"/>
                  </a:lnTo>
                  <a:lnTo>
                    <a:pt x="5024" y="292"/>
                  </a:lnTo>
                  <a:lnTo>
                    <a:pt x="5031" y="283"/>
                  </a:lnTo>
                  <a:lnTo>
                    <a:pt x="5040" y="273"/>
                  </a:lnTo>
                  <a:lnTo>
                    <a:pt x="5056" y="254"/>
                  </a:lnTo>
                  <a:lnTo>
                    <a:pt x="5066" y="244"/>
                  </a:lnTo>
                  <a:lnTo>
                    <a:pt x="5076" y="236"/>
                  </a:lnTo>
                  <a:lnTo>
                    <a:pt x="5085" y="228"/>
                  </a:lnTo>
                  <a:lnTo>
                    <a:pt x="5095" y="221"/>
                  </a:lnTo>
                  <a:lnTo>
                    <a:pt x="5106" y="214"/>
                  </a:lnTo>
                  <a:lnTo>
                    <a:pt x="5117" y="207"/>
                  </a:lnTo>
                  <a:lnTo>
                    <a:pt x="5128" y="201"/>
                  </a:lnTo>
                  <a:lnTo>
                    <a:pt x="5140" y="196"/>
                  </a:lnTo>
                  <a:lnTo>
                    <a:pt x="5151" y="192"/>
                  </a:lnTo>
                  <a:lnTo>
                    <a:pt x="5164" y="188"/>
                  </a:lnTo>
                  <a:lnTo>
                    <a:pt x="5176" y="185"/>
                  </a:lnTo>
                  <a:lnTo>
                    <a:pt x="5189" y="183"/>
                  </a:lnTo>
                  <a:lnTo>
                    <a:pt x="5203" y="182"/>
                  </a:lnTo>
                  <a:lnTo>
                    <a:pt x="5215" y="181"/>
                  </a:lnTo>
                  <a:lnTo>
                    <a:pt x="5225" y="182"/>
                  </a:lnTo>
                  <a:lnTo>
                    <a:pt x="5233" y="182"/>
                  </a:lnTo>
                  <a:lnTo>
                    <a:pt x="5241" y="183"/>
                  </a:lnTo>
                  <a:lnTo>
                    <a:pt x="5249" y="186"/>
                  </a:lnTo>
                  <a:lnTo>
                    <a:pt x="5258" y="189"/>
                  </a:lnTo>
                  <a:lnTo>
                    <a:pt x="5266" y="193"/>
                  </a:lnTo>
                  <a:lnTo>
                    <a:pt x="5273" y="197"/>
                  </a:lnTo>
                  <a:lnTo>
                    <a:pt x="5280" y="203"/>
                  </a:lnTo>
                  <a:lnTo>
                    <a:pt x="5287" y="208"/>
                  </a:lnTo>
                  <a:lnTo>
                    <a:pt x="5292" y="215"/>
                  </a:lnTo>
                  <a:lnTo>
                    <a:pt x="5295" y="219"/>
                  </a:lnTo>
                  <a:lnTo>
                    <a:pt x="5298" y="222"/>
                  </a:lnTo>
                  <a:lnTo>
                    <a:pt x="5302" y="232"/>
                  </a:lnTo>
                  <a:lnTo>
                    <a:pt x="5306" y="240"/>
                  </a:lnTo>
                  <a:lnTo>
                    <a:pt x="5309" y="251"/>
                  </a:lnTo>
                  <a:lnTo>
                    <a:pt x="5310" y="262"/>
                  </a:lnTo>
                  <a:lnTo>
                    <a:pt x="5312" y="273"/>
                  </a:lnTo>
                  <a:lnTo>
                    <a:pt x="5310" y="283"/>
                  </a:lnTo>
                  <a:lnTo>
                    <a:pt x="5310" y="291"/>
                  </a:lnTo>
                  <a:lnTo>
                    <a:pt x="5307" y="299"/>
                  </a:lnTo>
                  <a:lnTo>
                    <a:pt x="5305" y="308"/>
                  </a:lnTo>
                  <a:lnTo>
                    <a:pt x="5302" y="316"/>
                  </a:lnTo>
                  <a:lnTo>
                    <a:pt x="5298" y="324"/>
                  </a:lnTo>
                  <a:lnTo>
                    <a:pt x="5292" y="332"/>
                  </a:lnTo>
                  <a:lnTo>
                    <a:pt x="5288" y="339"/>
                  </a:lnTo>
                  <a:lnTo>
                    <a:pt x="5281" y="346"/>
                  </a:lnTo>
                  <a:lnTo>
                    <a:pt x="5276" y="353"/>
                  </a:lnTo>
                  <a:lnTo>
                    <a:pt x="5269" y="360"/>
                  </a:lnTo>
                  <a:lnTo>
                    <a:pt x="5261" y="365"/>
                  </a:lnTo>
                  <a:lnTo>
                    <a:pt x="5252" y="372"/>
                  </a:lnTo>
                  <a:lnTo>
                    <a:pt x="5244" y="378"/>
                  </a:lnTo>
                  <a:lnTo>
                    <a:pt x="5226" y="388"/>
                  </a:lnTo>
                  <a:lnTo>
                    <a:pt x="5216" y="393"/>
                  </a:lnTo>
                  <a:lnTo>
                    <a:pt x="5205" y="397"/>
                  </a:lnTo>
                  <a:lnTo>
                    <a:pt x="5185" y="405"/>
                  </a:lnTo>
                  <a:lnTo>
                    <a:pt x="5174" y="410"/>
                  </a:lnTo>
                  <a:lnTo>
                    <a:pt x="5163" y="412"/>
                  </a:lnTo>
                  <a:lnTo>
                    <a:pt x="5150" y="415"/>
                  </a:lnTo>
                  <a:lnTo>
                    <a:pt x="5139" y="418"/>
                  </a:lnTo>
                  <a:lnTo>
                    <a:pt x="5116" y="422"/>
                  </a:lnTo>
                  <a:lnTo>
                    <a:pt x="5091" y="423"/>
                  </a:lnTo>
                  <a:lnTo>
                    <a:pt x="5066" y="425"/>
                  </a:lnTo>
                  <a:lnTo>
                    <a:pt x="5041" y="423"/>
                  </a:lnTo>
                  <a:lnTo>
                    <a:pt x="5040" y="445"/>
                  </a:lnTo>
                  <a:lnTo>
                    <a:pt x="5041" y="468"/>
                  </a:lnTo>
                  <a:lnTo>
                    <a:pt x="5042" y="479"/>
                  </a:lnTo>
                  <a:lnTo>
                    <a:pt x="5045" y="490"/>
                  </a:lnTo>
                  <a:lnTo>
                    <a:pt x="5048" y="501"/>
                  </a:lnTo>
                  <a:lnTo>
                    <a:pt x="5051" y="510"/>
                  </a:lnTo>
                  <a:lnTo>
                    <a:pt x="5056" y="520"/>
                  </a:lnTo>
                  <a:lnTo>
                    <a:pt x="5062" y="530"/>
                  </a:lnTo>
                  <a:lnTo>
                    <a:pt x="5066" y="534"/>
                  </a:lnTo>
                  <a:lnTo>
                    <a:pt x="5069" y="537"/>
                  </a:lnTo>
                  <a:lnTo>
                    <a:pt x="5073" y="541"/>
                  </a:lnTo>
                  <a:lnTo>
                    <a:pt x="5077" y="543"/>
                  </a:lnTo>
                  <a:lnTo>
                    <a:pt x="5087" y="549"/>
                  </a:lnTo>
                  <a:lnTo>
                    <a:pt x="5092" y="552"/>
                  </a:lnTo>
                  <a:lnTo>
                    <a:pt x="5099" y="553"/>
                  </a:lnTo>
                  <a:lnTo>
                    <a:pt x="5105" y="554"/>
                  </a:lnTo>
                  <a:lnTo>
                    <a:pt x="5111" y="556"/>
                  </a:lnTo>
                  <a:lnTo>
                    <a:pt x="5118" y="556"/>
                  </a:lnTo>
                  <a:lnTo>
                    <a:pt x="5125" y="557"/>
                  </a:lnTo>
                  <a:lnTo>
                    <a:pt x="5142" y="556"/>
                  </a:lnTo>
                  <a:lnTo>
                    <a:pt x="5157" y="553"/>
                  </a:lnTo>
                  <a:lnTo>
                    <a:pt x="5172" y="549"/>
                  </a:lnTo>
                  <a:lnTo>
                    <a:pt x="5187" y="545"/>
                  </a:lnTo>
                  <a:lnTo>
                    <a:pt x="5201" y="539"/>
                  </a:lnTo>
                  <a:lnTo>
                    <a:pt x="5214" y="534"/>
                  </a:lnTo>
                  <a:lnTo>
                    <a:pt x="5233" y="524"/>
                  </a:lnTo>
                  <a:lnTo>
                    <a:pt x="5256" y="564"/>
                  </a:lnTo>
                  <a:close/>
                  <a:moveTo>
                    <a:pt x="5415" y="428"/>
                  </a:moveTo>
                  <a:lnTo>
                    <a:pt x="5415" y="443"/>
                  </a:lnTo>
                  <a:lnTo>
                    <a:pt x="5417" y="452"/>
                  </a:lnTo>
                  <a:lnTo>
                    <a:pt x="5418" y="462"/>
                  </a:lnTo>
                  <a:lnTo>
                    <a:pt x="5421" y="472"/>
                  </a:lnTo>
                  <a:lnTo>
                    <a:pt x="5423" y="483"/>
                  </a:lnTo>
                  <a:lnTo>
                    <a:pt x="5426" y="494"/>
                  </a:lnTo>
                  <a:lnTo>
                    <a:pt x="5432" y="505"/>
                  </a:lnTo>
                  <a:lnTo>
                    <a:pt x="5437" y="514"/>
                  </a:lnTo>
                  <a:lnTo>
                    <a:pt x="5443" y="524"/>
                  </a:lnTo>
                  <a:lnTo>
                    <a:pt x="5451" y="534"/>
                  </a:lnTo>
                  <a:lnTo>
                    <a:pt x="5455" y="538"/>
                  </a:lnTo>
                  <a:lnTo>
                    <a:pt x="5461" y="541"/>
                  </a:lnTo>
                  <a:lnTo>
                    <a:pt x="5470" y="548"/>
                  </a:lnTo>
                  <a:lnTo>
                    <a:pt x="5483" y="553"/>
                  </a:lnTo>
                  <a:lnTo>
                    <a:pt x="5490" y="554"/>
                  </a:lnTo>
                  <a:lnTo>
                    <a:pt x="5497" y="556"/>
                  </a:lnTo>
                  <a:lnTo>
                    <a:pt x="5503" y="556"/>
                  </a:lnTo>
                  <a:lnTo>
                    <a:pt x="5512" y="557"/>
                  </a:lnTo>
                  <a:lnTo>
                    <a:pt x="5526" y="556"/>
                  </a:lnTo>
                  <a:lnTo>
                    <a:pt x="5532" y="554"/>
                  </a:lnTo>
                  <a:lnTo>
                    <a:pt x="5539" y="553"/>
                  </a:lnTo>
                  <a:lnTo>
                    <a:pt x="5546" y="550"/>
                  </a:lnTo>
                  <a:lnTo>
                    <a:pt x="5553" y="548"/>
                  </a:lnTo>
                  <a:lnTo>
                    <a:pt x="5566" y="541"/>
                  </a:lnTo>
                  <a:lnTo>
                    <a:pt x="5577" y="531"/>
                  </a:lnTo>
                  <a:lnTo>
                    <a:pt x="5584" y="527"/>
                  </a:lnTo>
                  <a:lnTo>
                    <a:pt x="5588" y="521"/>
                  </a:lnTo>
                  <a:lnTo>
                    <a:pt x="5599" y="509"/>
                  </a:lnTo>
                  <a:lnTo>
                    <a:pt x="5608" y="497"/>
                  </a:lnTo>
                  <a:lnTo>
                    <a:pt x="5613" y="490"/>
                  </a:lnTo>
                  <a:lnTo>
                    <a:pt x="5617" y="481"/>
                  </a:lnTo>
                  <a:lnTo>
                    <a:pt x="5619" y="474"/>
                  </a:lnTo>
                  <a:lnTo>
                    <a:pt x="5624" y="466"/>
                  </a:lnTo>
                  <a:lnTo>
                    <a:pt x="5626" y="458"/>
                  </a:lnTo>
                  <a:lnTo>
                    <a:pt x="5630" y="450"/>
                  </a:lnTo>
                  <a:lnTo>
                    <a:pt x="5633" y="441"/>
                  </a:lnTo>
                  <a:lnTo>
                    <a:pt x="5635" y="433"/>
                  </a:lnTo>
                  <a:lnTo>
                    <a:pt x="5637" y="425"/>
                  </a:lnTo>
                  <a:lnTo>
                    <a:pt x="5639" y="415"/>
                  </a:lnTo>
                  <a:lnTo>
                    <a:pt x="5642" y="407"/>
                  </a:lnTo>
                  <a:lnTo>
                    <a:pt x="5643" y="397"/>
                  </a:lnTo>
                  <a:lnTo>
                    <a:pt x="5644" y="378"/>
                  </a:lnTo>
                  <a:lnTo>
                    <a:pt x="5644" y="359"/>
                  </a:lnTo>
                  <a:lnTo>
                    <a:pt x="5644" y="345"/>
                  </a:lnTo>
                  <a:lnTo>
                    <a:pt x="5643" y="327"/>
                  </a:lnTo>
                  <a:lnTo>
                    <a:pt x="5642" y="316"/>
                  </a:lnTo>
                  <a:lnTo>
                    <a:pt x="5639" y="305"/>
                  </a:lnTo>
                  <a:lnTo>
                    <a:pt x="5636" y="294"/>
                  </a:lnTo>
                  <a:lnTo>
                    <a:pt x="5633" y="284"/>
                  </a:lnTo>
                  <a:lnTo>
                    <a:pt x="5628" y="273"/>
                  </a:lnTo>
                  <a:lnTo>
                    <a:pt x="5622" y="263"/>
                  </a:lnTo>
                  <a:lnTo>
                    <a:pt x="5618" y="258"/>
                  </a:lnTo>
                  <a:lnTo>
                    <a:pt x="5615" y="254"/>
                  </a:lnTo>
                  <a:lnTo>
                    <a:pt x="5607" y="245"/>
                  </a:lnTo>
                  <a:lnTo>
                    <a:pt x="5601" y="243"/>
                  </a:lnTo>
                  <a:lnTo>
                    <a:pt x="5597" y="239"/>
                  </a:lnTo>
                  <a:lnTo>
                    <a:pt x="5592" y="236"/>
                  </a:lnTo>
                  <a:lnTo>
                    <a:pt x="5585" y="234"/>
                  </a:lnTo>
                  <a:lnTo>
                    <a:pt x="5579" y="232"/>
                  </a:lnTo>
                  <a:lnTo>
                    <a:pt x="5572" y="230"/>
                  </a:lnTo>
                  <a:lnTo>
                    <a:pt x="5566" y="230"/>
                  </a:lnTo>
                  <a:lnTo>
                    <a:pt x="5557" y="230"/>
                  </a:lnTo>
                  <a:lnTo>
                    <a:pt x="5541" y="230"/>
                  </a:lnTo>
                  <a:lnTo>
                    <a:pt x="5532" y="232"/>
                  </a:lnTo>
                  <a:lnTo>
                    <a:pt x="5526" y="234"/>
                  </a:lnTo>
                  <a:lnTo>
                    <a:pt x="5517" y="237"/>
                  </a:lnTo>
                  <a:lnTo>
                    <a:pt x="5510" y="240"/>
                  </a:lnTo>
                  <a:lnTo>
                    <a:pt x="5503" y="243"/>
                  </a:lnTo>
                  <a:lnTo>
                    <a:pt x="5497" y="247"/>
                  </a:lnTo>
                  <a:lnTo>
                    <a:pt x="5484" y="256"/>
                  </a:lnTo>
                  <a:lnTo>
                    <a:pt x="5472" y="266"/>
                  </a:lnTo>
                  <a:lnTo>
                    <a:pt x="5462" y="279"/>
                  </a:lnTo>
                  <a:lnTo>
                    <a:pt x="5457" y="285"/>
                  </a:lnTo>
                  <a:lnTo>
                    <a:pt x="5452" y="292"/>
                  </a:lnTo>
                  <a:lnTo>
                    <a:pt x="5444" y="306"/>
                  </a:lnTo>
                  <a:lnTo>
                    <a:pt x="5436" y="321"/>
                  </a:lnTo>
                  <a:lnTo>
                    <a:pt x="5429" y="338"/>
                  </a:lnTo>
                  <a:lnTo>
                    <a:pt x="5425" y="356"/>
                  </a:lnTo>
                  <a:lnTo>
                    <a:pt x="5421" y="372"/>
                  </a:lnTo>
                  <a:lnTo>
                    <a:pt x="5417" y="390"/>
                  </a:lnTo>
                  <a:lnTo>
                    <a:pt x="5415" y="410"/>
                  </a:lnTo>
                  <a:lnTo>
                    <a:pt x="5415" y="428"/>
                  </a:lnTo>
                  <a:close/>
                  <a:moveTo>
                    <a:pt x="5715" y="357"/>
                  </a:moveTo>
                  <a:lnTo>
                    <a:pt x="5713" y="382"/>
                  </a:lnTo>
                  <a:lnTo>
                    <a:pt x="5711" y="405"/>
                  </a:lnTo>
                  <a:lnTo>
                    <a:pt x="5708" y="417"/>
                  </a:lnTo>
                  <a:lnTo>
                    <a:pt x="5706" y="428"/>
                  </a:lnTo>
                  <a:lnTo>
                    <a:pt x="5702" y="439"/>
                  </a:lnTo>
                  <a:lnTo>
                    <a:pt x="5699" y="450"/>
                  </a:lnTo>
                  <a:lnTo>
                    <a:pt x="5695" y="461"/>
                  </a:lnTo>
                  <a:lnTo>
                    <a:pt x="5691" y="472"/>
                  </a:lnTo>
                  <a:lnTo>
                    <a:pt x="5686" y="483"/>
                  </a:lnTo>
                  <a:lnTo>
                    <a:pt x="5682" y="492"/>
                  </a:lnTo>
                  <a:lnTo>
                    <a:pt x="5676" y="502"/>
                  </a:lnTo>
                  <a:lnTo>
                    <a:pt x="5670" y="512"/>
                  </a:lnTo>
                  <a:lnTo>
                    <a:pt x="5657" y="530"/>
                  </a:lnTo>
                  <a:lnTo>
                    <a:pt x="5650" y="538"/>
                  </a:lnTo>
                  <a:lnTo>
                    <a:pt x="5643" y="546"/>
                  </a:lnTo>
                  <a:lnTo>
                    <a:pt x="5635" y="553"/>
                  </a:lnTo>
                  <a:lnTo>
                    <a:pt x="5628" y="560"/>
                  </a:lnTo>
                  <a:lnTo>
                    <a:pt x="5610" y="574"/>
                  </a:lnTo>
                  <a:lnTo>
                    <a:pt x="5601" y="579"/>
                  </a:lnTo>
                  <a:lnTo>
                    <a:pt x="5592" y="585"/>
                  </a:lnTo>
                  <a:lnTo>
                    <a:pt x="5582" y="589"/>
                  </a:lnTo>
                  <a:lnTo>
                    <a:pt x="5572" y="593"/>
                  </a:lnTo>
                  <a:lnTo>
                    <a:pt x="5563" y="597"/>
                  </a:lnTo>
                  <a:lnTo>
                    <a:pt x="5553" y="600"/>
                  </a:lnTo>
                  <a:lnTo>
                    <a:pt x="5542" y="603"/>
                  </a:lnTo>
                  <a:lnTo>
                    <a:pt x="5531" y="604"/>
                  </a:lnTo>
                  <a:lnTo>
                    <a:pt x="5520" y="606"/>
                  </a:lnTo>
                  <a:lnTo>
                    <a:pt x="5509" y="606"/>
                  </a:lnTo>
                  <a:lnTo>
                    <a:pt x="5488" y="604"/>
                  </a:lnTo>
                  <a:lnTo>
                    <a:pt x="5479" y="603"/>
                  </a:lnTo>
                  <a:lnTo>
                    <a:pt x="5469" y="601"/>
                  </a:lnTo>
                  <a:lnTo>
                    <a:pt x="5459" y="599"/>
                  </a:lnTo>
                  <a:lnTo>
                    <a:pt x="5451" y="596"/>
                  </a:lnTo>
                  <a:lnTo>
                    <a:pt x="5434" y="589"/>
                  </a:lnTo>
                  <a:lnTo>
                    <a:pt x="5428" y="585"/>
                  </a:lnTo>
                  <a:lnTo>
                    <a:pt x="5419" y="579"/>
                  </a:lnTo>
                  <a:lnTo>
                    <a:pt x="5412" y="575"/>
                  </a:lnTo>
                  <a:lnTo>
                    <a:pt x="5407" y="570"/>
                  </a:lnTo>
                  <a:lnTo>
                    <a:pt x="5400" y="564"/>
                  </a:lnTo>
                  <a:lnTo>
                    <a:pt x="5394" y="559"/>
                  </a:lnTo>
                  <a:lnTo>
                    <a:pt x="5383" y="546"/>
                  </a:lnTo>
                  <a:lnTo>
                    <a:pt x="5374" y="532"/>
                  </a:lnTo>
                  <a:lnTo>
                    <a:pt x="5367" y="519"/>
                  </a:lnTo>
                  <a:lnTo>
                    <a:pt x="5360" y="503"/>
                  </a:lnTo>
                  <a:lnTo>
                    <a:pt x="5354" y="488"/>
                  </a:lnTo>
                  <a:lnTo>
                    <a:pt x="5350" y="473"/>
                  </a:lnTo>
                  <a:lnTo>
                    <a:pt x="5347" y="458"/>
                  </a:lnTo>
                  <a:lnTo>
                    <a:pt x="5346" y="443"/>
                  </a:lnTo>
                  <a:lnTo>
                    <a:pt x="5345" y="428"/>
                  </a:lnTo>
                  <a:lnTo>
                    <a:pt x="5346" y="404"/>
                  </a:lnTo>
                  <a:lnTo>
                    <a:pt x="5349" y="382"/>
                  </a:lnTo>
                  <a:lnTo>
                    <a:pt x="5352" y="371"/>
                  </a:lnTo>
                  <a:lnTo>
                    <a:pt x="5353" y="360"/>
                  </a:lnTo>
                  <a:lnTo>
                    <a:pt x="5357" y="349"/>
                  </a:lnTo>
                  <a:lnTo>
                    <a:pt x="5360" y="338"/>
                  </a:lnTo>
                  <a:lnTo>
                    <a:pt x="5364" y="327"/>
                  </a:lnTo>
                  <a:lnTo>
                    <a:pt x="5368" y="317"/>
                  </a:lnTo>
                  <a:lnTo>
                    <a:pt x="5372" y="306"/>
                  </a:lnTo>
                  <a:lnTo>
                    <a:pt x="5378" y="296"/>
                  </a:lnTo>
                  <a:lnTo>
                    <a:pt x="5383" y="287"/>
                  </a:lnTo>
                  <a:lnTo>
                    <a:pt x="5390" y="277"/>
                  </a:lnTo>
                  <a:lnTo>
                    <a:pt x="5403" y="259"/>
                  </a:lnTo>
                  <a:lnTo>
                    <a:pt x="5411" y="251"/>
                  </a:lnTo>
                  <a:lnTo>
                    <a:pt x="5418" y="243"/>
                  </a:lnTo>
                  <a:lnTo>
                    <a:pt x="5426" y="234"/>
                  </a:lnTo>
                  <a:lnTo>
                    <a:pt x="5434" y="228"/>
                  </a:lnTo>
                  <a:lnTo>
                    <a:pt x="5443" y="221"/>
                  </a:lnTo>
                  <a:lnTo>
                    <a:pt x="5452" y="214"/>
                  </a:lnTo>
                  <a:lnTo>
                    <a:pt x="5462" y="208"/>
                  </a:lnTo>
                  <a:lnTo>
                    <a:pt x="5472" y="203"/>
                  </a:lnTo>
                  <a:lnTo>
                    <a:pt x="5483" y="197"/>
                  </a:lnTo>
                  <a:lnTo>
                    <a:pt x="5487" y="196"/>
                  </a:lnTo>
                  <a:lnTo>
                    <a:pt x="5492" y="193"/>
                  </a:lnTo>
                  <a:lnTo>
                    <a:pt x="5503" y="190"/>
                  </a:lnTo>
                  <a:lnTo>
                    <a:pt x="5515" y="186"/>
                  </a:lnTo>
                  <a:lnTo>
                    <a:pt x="5527" y="185"/>
                  </a:lnTo>
                  <a:lnTo>
                    <a:pt x="5539" y="182"/>
                  </a:lnTo>
                  <a:lnTo>
                    <a:pt x="5550" y="182"/>
                  </a:lnTo>
                  <a:lnTo>
                    <a:pt x="5564" y="181"/>
                  </a:lnTo>
                  <a:lnTo>
                    <a:pt x="5579" y="182"/>
                  </a:lnTo>
                  <a:lnTo>
                    <a:pt x="5593" y="185"/>
                  </a:lnTo>
                  <a:lnTo>
                    <a:pt x="5608" y="189"/>
                  </a:lnTo>
                  <a:lnTo>
                    <a:pt x="5622" y="193"/>
                  </a:lnTo>
                  <a:lnTo>
                    <a:pt x="5635" y="200"/>
                  </a:lnTo>
                  <a:lnTo>
                    <a:pt x="5647" y="208"/>
                  </a:lnTo>
                  <a:lnTo>
                    <a:pt x="5659" y="218"/>
                  </a:lnTo>
                  <a:lnTo>
                    <a:pt x="5665" y="223"/>
                  </a:lnTo>
                  <a:lnTo>
                    <a:pt x="5669" y="229"/>
                  </a:lnTo>
                  <a:lnTo>
                    <a:pt x="5680" y="241"/>
                  </a:lnTo>
                  <a:lnTo>
                    <a:pt x="5688" y="255"/>
                  </a:lnTo>
                  <a:lnTo>
                    <a:pt x="5695" y="269"/>
                  </a:lnTo>
                  <a:lnTo>
                    <a:pt x="5702" y="285"/>
                  </a:lnTo>
                  <a:lnTo>
                    <a:pt x="5708" y="302"/>
                  </a:lnTo>
                  <a:lnTo>
                    <a:pt x="5712" y="320"/>
                  </a:lnTo>
                  <a:lnTo>
                    <a:pt x="5713" y="338"/>
                  </a:lnTo>
                  <a:lnTo>
                    <a:pt x="5715" y="348"/>
                  </a:lnTo>
                  <a:lnTo>
                    <a:pt x="5715" y="357"/>
                  </a:lnTo>
                  <a:close/>
                  <a:moveTo>
                    <a:pt x="5937" y="557"/>
                  </a:moveTo>
                  <a:lnTo>
                    <a:pt x="5947" y="556"/>
                  </a:lnTo>
                  <a:lnTo>
                    <a:pt x="5958" y="553"/>
                  </a:lnTo>
                  <a:lnTo>
                    <a:pt x="5963" y="550"/>
                  </a:lnTo>
                  <a:lnTo>
                    <a:pt x="5970" y="548"/>
                  </a:lnTo>
                  <a:lnTo>
                    <a:pt x="5981" y="542"/>
                  </a:lnTo>
                  <a:lnTo>
                    <a:pt x="5993" y="532"/>
                  </a:lnTo>
                  <a:lnTo>
                    <a:pt x="6005" y="523"/>
                  </a:lnTo>
                  <a:lnTo>
                    <a:pt x="6011" y="517"/>
                  </a:lnTo>
                  <a:lnTo>
                    <a:pt x="6017" y="510"/>
                  </a:lnTo>
                  <a:lnTo>
                    <a:pt x="6028" y="497"/>
                  </a:lnTo>
                  <a:lnTo>
                    <a:pt x="6038" y="481"/>
                  </a:lnTo>
                  <a:lnTo>
                    <a:pt x="6049" y="465"/>
                  </a:lnTo>
                  <a:lnTo>
                    <a:pt x="6057" y="447"/>
                  </a:lnTo>
                  <a:lnTo>
                    <a:pt x="6065" y="426"/>
                  </a:lnTo>
                  <a:lnTo>
                    <a:pt x="6068" y="415"/>
                  </a:lnTo>
                  <a:lnTo>
                    <a:pt x="6071" y="404"/>
                  </a:lnTo>
                  <a:lnTo>
                    <a:pt x="6075" y="382"/>
                  </a:lnTo>
                  <a:lnTo>
                    <a:pt x="6078" y="370"/>
                  </a:lnTo>
                  <a:lnTo>
                    <a:pt x="6079" y="357"/>
                  </a:lnTo>
                  <a:lnTo>
                    <a:pt x="6079" y="345"/>
                  </a:lnTo>
                  <a:lnTo>
                    <a:pt x="6079" y="331"/>
                  </a:lnTo>
                  <a:lnTo>
                    <a:pt x="6079" y="316"/>
                  </a:lnTo>
                  <a:lnTo>
                    <a:pt x="6078" y="309"/>
                  </a:lnTo>
                  <a:lnTo>
                    <a:pt x="6076" y="301"/>
                  </a:lnTo>
                  <a:lnTo>
                    <a:pt x="6075" y="292"/>
                  </a:lnTo>
                  <a:lnTo>
                    <a:pt x="6072" y="284"/>
                  </a:lnTo>
                  <a:lnTo>
                    <a:pt x="6069" y="277"/>
                  </a:lnTo>
                  <a:lnTo>
                    <a:pt x="6065" y="269"/>
                  </a:lnTo>
                  <a:lnTo>
                    <a:pt x="6061" y="262"/>
                  </a:lnTo>
                  <a:lnTo>
                    <a:pt x="6056" y="256"/>
                  </a:lnTo>
                  <a:lnTo>
                    <a:pt x="6053" y="254"/>
                  </a:lnTo>
                  <a:lnTo>
                    <a:pt x="6050" y="251"/>
                  </a:lnTo>
                  <a:lnTo>
                    <a:pt x="6043" y="245"/>
                  </a:lnTo>
                  <a:lnTo>
                    <a:pt x="6035" y="241"/>
                  </a:lnTo>
                  <a:lnTo>
                    <a:pt x="6027" y="239"/>
                  </a:lnTo>
                  <a:lnTo>
                    <a:pt x="6016" y="237"/>
                  </a:lnTo>
                  <a:lnTo>
                    <a:pt x="6005" y="236"/>
                  </a:lnTo>
                  <a:lnTo>
                    <a:pt x="5993" y="237"/>
                  </a:lnTo>
                  <a:lnTo>
                    <a:pt x="5981" y="240"/>
                  </a:lnTo>
                  <a:lnTo>
                    <a:pt x="5969" y="245"/>
                  </a:lnTo>
                  <a:lnTo>
                    <a:pt x="5956" y="252"/>
                  </a:lnTo>
                  <a:lnTo>
                    <a:pt x="5949" y="258"/>
                  </a:lnTo>
                  <a:lnTo>
                    <a:pt x="5944" y="262"/>
                  </a:lnTo>
                  <a:lnTo>
                    <a:pt x="5931" y="274"/>
                  </a:lnTo>
                  <a:lnTo>
                    <a:pt x="5919" y="288"/>
                  </a:lnTo>
                  <a:lnTo>
                    <a:pt x="5907" y="303"/>
                  </a:lnTo>
                  <a:lnTo>
                    <a:pt x="5894" y="323"/>
                  </a:lnTo>
                  <a:lnTo>
                    <a:pt x="5889" y="332"/>
                  </a:lnTo>
                  <a:lnTo>
                    <a:pt x="5883" y="342"/>
                  </a:lnTo>
                  <a:lnTo>
                    <a:pt x="5873" y="365"/>
                  </a:lnTo>
                  <a:lnTo>
                    <a:pt x="5864" y="390"/>
                  </a:lnTo>
                  <a:lnTo>
                    <a:pt x="5855" y="417"/>
                  </a:lnTo>
                  <a:lnTo>
                    <a:pt x="5847" y="445"/>
                  </a:lnTo>
                  <a:lnTo>
                    <a:pt x="5844" y="462"/>
                  </a:lnTo>
                  <a:lnTo>
                    <a:pt x="5842" y="477"/>
                  </a:lnTo>
                  <a:lnTo>
                    <a:pt x="5836" y="512"/>
                  </a:lnTo>
                  <a:lnTo>
                    <a:pt x="5846" y="524"/>
                  </a:lnTo>
                  <a:lnTo>
                    <a:pt x="5851" y="530"/>
                  </a:lnTo>
                  <a:lnTo>
                    <a:pt x="5857" y="535"/>
                  </a:lnTo>
                  <a:lnTo>
                    <a:pt x="5862" y="539"/>
                  </a:lnTo>
                  <a:lnTo>
                    <a:pt x="5868" y="543"/>
                  </a:lnTo>
                  <a:lnTo>
                    <a:pt x="5875" y="546"/>
                  </a:lnTo>
                  <a:lnTo>
                    <a:pt x="5880" y="549"/>
                  </a:lnTo>
                  <a:lnTo>
                    <a:pt x="5887" y="550"/>
                  </a:lnTo>
                  <a:lnTo>
                    <a:pt x="5894" y="553"/>
                  </a:lnTo>
                  <a:lnTo>
                    <a:pt x="5908" y="554"/>
                  </a:lnTo>
                  <a:lnTo>
                    <a:pt x="5922" y="556"/>
                  </a:lnTo>
                  <a:lnTo>
                    <a:pt x="5937" y="557"/>
                  </a:lnTo>
                  <a:close/>
                  <a:moveTo>
                    <a:pt x="5879" y="279"/>
                  </a:moveTo>
                  <a:lnTo>
                    <a:pt x="5893" y="259"/>
                  </a:lnTo>
                  <a:lnTo>
                    <a:pt x="5900" y="251"/>
                  </a:lnTo>
                  <a:lnTo>
                    <a:pt x="5908" y="241"/>
                  </a:lnTo>
                  <a:lnTo>
                    <a:pt x="5916" y="233"/>
                  </a:lnTo>
                  <a:lnTo>
                    <a:pt x="5926" y="225"/>
                  </a:lnTo>
                  <a:lnTo>
                    <a:pt x="5934" y="218"/>
                  </a:lnTo>
                  <a:lnTo>
                    <a:pt x="5944" y="211"/>
                  </a:lnTo>
                  <a:lnTo>
                    <a:pt x="5955" y="204"/>
                  </a:lnTo>
                  <a:lnTo>
                    <a:pt x="5965" y="199"/>
                  </a:lnTo>
                  <a:lnTo>
                    <a:pt x="5976" y="193"/>
                  </a:lnTo>
                  <a:lnTo>
                    <a:pt x="5981" y="192"/>
                  </a:lnTo>
                  <a:lnTo>
                    <a:pt x="5987" y="189"/>
                  </a:lnTo>
                  <a:lnTo>
                    <a:pt x="5998" y="186"/>
                  </a:lnTo>
                  <a:lnTo>
                    <a:pt x="6009" y="183"/>
                  </a:lnTo>
                  <a:lnTo>
                    <a:pt x="6021" y="182"/>
                  </a:lnTo>
                  <a:lnTo>
                    <a:pt x="6032" y="181"/>
                  </a:lnTo>
                  <a:lnTo>
                    <a:pt x="6047" y="182"/>
                  </a:lnTo>
                  <a:lnTo>
                    <a:pt x="6063" y="185"/>
                  </a:lnTo>
                  <a:lnTo>
                    <a:pt x="6068" y="186"/>
                  </a:lnTo>
                  <a:lnTo>
                    <a:pt x="6075" y="189"/>
                  </a:lnTo>
                  <a:lnTo>
                    <a:pt x="6087" y="194"/>
                  </a:lnTo>
                  <a:lnTo>
                    <a:pt x="6097" y="201"/>
                  </a:lnTo>
                  <a:lnTo>
                    <a:pt x="6107" y="210"/>
                  </a:lnTo>
                  <a:lnTo>
                    <a:pt x="6111" y="214"/>
                  </a:lnTo>
                  <a:lnTo>
                    <a:pt x="6115" y="218"/>
                  </a:lnTo>
                  <a:lnTo>
                    <a:pt x="6119" y="223"/>
                  </a:lnTo>
                  <a:lnTo>
                    <a:pt x="6123" y="229"/>
                  </a:lnTo>
                  <a:lnTo>
                    <a:pt x="6129" y="240"/>
                  </a:lnTo>
                  <a:lnTo>
                    <a:pt x="6134" y="252"/>
                  </a:lnTo>
                  <a:lnTo>
                    <a:pt x="6140" y="265"/>
                  </a:lnTo>
                  <a:lnTo>
                    <a:pt x="6143" y="279"/>
                  </a:lnTo>
                  <a:lnTo>
                    <a:pt x="6145" y="292"/>
                  </a:lnTo>
                  <a:lnTo>
                    <a:pt x="6148" y="306"/>
                  </a:lnTo>
                  <a:lnTo>
                    <a:pt x="6149" y="321"/>
                  </a:lnTo>
                  <a:lnTo>
                    <a:pt x="6149" y="337"/>
                  </a:lnTo>
                  <a:lnTo>
                    <a:pt x="6148" y="357"/>
                  </a:lnTo>
                  <a:lnTo>
                    <a:pt x="6145" y="379"/>
                  </a:lnTo>
                  <a:lnTo>
                    <a:pt x="6141" y="401"/>
                  </a:lnTo>
                  <a:lnTo>
                    <a:pt x="6138" y="412"/>
                  </a:lnTo>
                  <a:lnTo>
                    <a:pt x="6134" y="423"/>
                  </a:lnTo>
                  <a:lnTo>
                    <a:pt x="6126" y="447"/>
                  </a:lnTo>
                  <a:lnTo>
                    <a:pt x="6116" y="469"/>
                  </a:lnTo>
                  <a:lnTo>
                    <a:pt x="6111" y="480"/>
                  </a:lnTo>
                  <a:lnTo>
                    <a:pt x="6104" y="490"/>
                  </a:lnTo>
                  <a:lnTo>
                    <a:pt x="6098" y="501"/>
                  </a:lnTo>
                  <a:lnTo>
                    <a:pt x="6091" y="510"/>
                  </a:lnTo>
                  <a:lnTo>
                    <a:pt x="6083" y="521"/>
                  </a:lnTo>
                  <a:lnTo>
                    <a:pt x="6076" y="531"/>
                  </a:lnTo>
                  <a:lnTo>
                    <a:pt x="6068" y="539"/>
                  </a:lnTo>
                  <a:lnTo>
                    <a:pt x="6060" y="549"/>
                  </a:lnTo>
                  <a:lnTo>
                    <a:pt x="6050" y="557"/>
                  </a:lnTo>
                  <a:lnTo>
                    <a:pt x="6042" y="564"/>
                  </a:lnTo>
                  <a:lnTo>
                    <a:pt x="6032" y="571"/>
                  </a:lnTo>
                  <a:lnTo>
                    <a:pt x="6021" y="578"/>
                  </a:lnTo>
                  <a:lnTo>
                    <a:pt x="6011" y="585"/>
                  </a:lnTo>
                  <a:lnTo>
                    <a:pt x="6000" y="589"/>
                  </a:lnTo>
                  <a:lnTo>
                    <a:pt x="5989" y="594"/>
                  </a:lnTo>
                  <a:lnTo>
                    <a:pt x="5977" y="599"/>
                  </a:lnTo>
                  <a:lnTo>
                    <a:pt x="5966" y="601"/>
                  </a:lnTo>
                  <a:lnTo>
                    <a:pt x="5953" y="603"/>
                  </a:lnTo>
                  <a:lnTo>
                    <a:pt x="5941" y="604"/>
                  </a:lnTo>
                  <a:lnTo>
                    <a:pt x="5927" y="606"/>
                  </a:lnTo>
                  <a:lnTo>
                    <a:pt x="5913" y="604"/>
                  </a:lnTo>
                  <a:lnTo>
                    <a:pt x="5900" y="603"/>
                  </a:lnTo>
                  <a:lnTo>
                    <a:pt x="5886" y="599"/>
                  </a:lnTo>
                  <a:lnTo>
                    <a:pt x="5879" y="597"/>
                  </a:lnTo>
                  <a:lnTo>
                    <a:pt x="5872" y="594"/>
                  </a:lnTo>
                  <a:lnTo>
                    <a:pt x="5860" y="589"/>
                  </a:lnTo>
                  <a:lnTo>
                    <a:pt x="5853" y="585"/>
                  </a:lnTo>
                  <a:lnTo>
                    <a:pt x="5847" y="582"/>
                  </a:lnTo>
                  <a:lnTo>
                    <a:pt x="5836" y="572"/>
                  </a:lnTo>
                  <a:lnTo>
                    <a:pt x="5831" y="568"/>
                  </a:lnTo>
                  <a:lnTo>
                    <a:pt x="5825" y="563"/>
                  </a:lnTo>
                  <a:lnTo>
                    <a:pt x="5782" y="797"/>
                  </a:lnTo>
                  <a:lnTo>
                    <a:pt x="5717" y="797"/>
                  </a:lnTo>
                  <a:lnTo>
                    <a:pt x="5831" y="190"/>
                  </a:lnTo>
                  <a:lnTo>
                    <a:pt x="5895" y="190"/>
                  </a:lnTo>
                  <a:lnTo>
                    <a:pt x="5879" y="279"/>
                  </a:lnTo>
                  <a:close/>
                  <a:moveTo>
                    <a:pt x="6196" y="596"/>
                  </a:moveTo>
                  <a:lnTo>
                    <a:pt x="6308" y="1"/>
                  </a:lnTo>
                  <a:lnTo>
                    <a:pt x="6374" y="1"/>
                  </a:lnTo>
                  <a:lnTo>
                    <a:pt x="6263" y="596"/>
                  </a:lnTo>
                  <a:lnTo>
                    <a:pt x="6196" y="596"/>
                  </a:lnTo>
                  <a:close/>
                  <a:moveTo>
                    <a:pt x="6653" y="287"/>
                  </a:moveTo>
                  <a:lnTo>
                    <a:pt x="6653" y="280"/>
                  </a:lnTo>
                  <a:lnTo>
                    <a:pt x="6653" y="274"/>
                  </a:lnTo>
                  <a:lnTo>
                    <a:pt x="6652" y="269"/>
                  </a:lnTo>
                  <a:lnTo>
                    <a:pt x="6651" y="263"/>
                  </a:lnTo>
                  <a:lnTo>
                    <a:pt x="6649" y="258"/>
                  </a:lnTo>
                  <a:lnTo>
                    <a:pt x="6646" y="254"/>
                  </a:lnTo>
                  <a:lnTo>
                    <a:pt x="6645" y="250"/>
                  </a:lnTo>
                  <a:lnTo>
                    <a:pt x="6641" y="245"/>
                  </a:lnTo>
                  <a:lnTo>
                    <a:pt x="6638" y="241"/>
                  </a:lnTo>
                  <a:lnTo>
                    <a:pt x="6634" y="239"/>
                  </a:lnTo>
                  <a:lnTo>
                    <a:pt x="6630" y="236"/>
                  </a:lnTo>
                  <a:lnTo>
                    <a:pt x="6627" y="234"/>
                  </a:lnTo>
                  <a:lnTo>
                    <a:pt x="6626" y="234"/>
                  </a:lnTo>
                  <a:lnTo>
                    <a:pt x="6620" y="232"/>
                  </a:lnTo>
                  <a:lnTo>
                    <a:pt x="6616" y="230"/>
                  </a:lnTo>
                  <a:lnTo>
                    <a:pt x="6605" y="230"/>
                  </a:lnTo>
                  <a:lnTo>
                    <a:pt x="6594" y="230"/>
                  </a:lnTo>
                  <a:lnTo>
                    <a:pt x="6590" y="232"/>
                  </a:lnTo>
                  <a:lnTo>
                    <a:pt x="6584" y="233"/>
                  </a:lnTo>
                  <a:lnTo>
                    <a:pt x="6579" y="234"/>
                  </a:lnTo>
                  <a:lnTo>
                    <a:pt x="6573" y="236"/>
                  </a:lnTo>
                  <a:lnTo>
                    <a:pt x="6562" y="241"/>
                  </a:lnTo>
                  <a:lnTo>
                    <a:pt x="6551" y="248"/>
                  </a:lnTo>
                  <a:lnTo>
                    <a:pt x="6540" y="255"/>
                  </a:lnTo>
                  <a:lnTo>
                    <a:pt x="6529" y="263"/>
                  </a:lnTo>
                  <a:lnTo>
                    <a:pt x="6519" y="273"/>
                  </a:lnTo>
                  <a:lnTo>
                    <a:pt x="6510" y="284"/>
                  </a:lnTo>
                  <a:lnTo>
                    <a:pt x="6500" y="295"/>
                  </a:lnTo>
                  <a:lnTo>
                    <a:pt x="6492" y="308"/>
                  </a:lnTo>
                  <a:lnTo>
                    <a:pt x="6485" y="320"/>
                  </a:lnTo>
                  <a:lnTo>
                    <a:pt x="6477" y="334"/>
                  </a:lnTo>
                  <a:lnTo>
                    <a:pt x="6471" y="348"/>
                  </a:lnTo>
                  <a:lnTo>
                    <a:pt x="6467" y="363"/>
                  </a:lnTo>
                  <a:lnTo>
                    <a:pt x="6463" y="377"/>
                  </a:lnTo>
                  <a:lnTo>
                    <a:pt x="6484" y="378"/>
                  </a:lnTo>
                  <a:lnTo>
                    <a:pt x="6503" y="378"/>
                  </a:lnTo>
                  <a:lnTo>
                    <a:pt x="6522" y="377"/>
                  </a:lnTo>
                  <a:lnTo>
                    <a:pt x="6539" y="374"/>
                  </a:lnTo>
                  <a:lnTo>
                    <a:pt x="6555" y="370"/>
                  </a:lnTo>
                  <a:lnTo>
                    <a:pt x="6572" y="365"/>
                  </a:lnTo>
                  <a:lnTo>
                    <a:pt x="6586" y="360"/>
                  </a:lnTo>
                  <a:lnTo>
                    <a:pt x="6599" y="353"/>
                  </a:lnTo>
                  <a:lnTo>
                    <a:pt x="6611" y="346"/>
                  </a:lnTo>
                  <a:lnTo>
                    <a:pt x="6616" y="343"/>
                  </a:lnTo>
                  <a:lnTo>
                    <a:pt x="6622" y="339"/>
                  </a:lnTo>
                  <a:lnTo>
                    <a:pt x="6630" y="331"/>
                  </a:lnTo>
                  <a:lnTo>
                    <a:pt x="6634" y="327"/>
                  </a:lnTo>
                  <a:lnTo>
                    <a:pt x="6638" y="323"/>
                  </a:lnTo>
                  <a:lnTo>
                    <a:pt x="6644" y="313"/>
                  </a:lnTo>
                  <a:lnTo>
                    <a:pt x="6649" y="305"/>
                  </a:lnTo>
                  <a:lnTo>
                    <a:pt x="6652" y="295"/>
                  </a:lnTo>
                  <a:lnTo>
                    <a:pt x="6653" y="287"/>
                  </a:lnTo>
                  <a:close/>
                  <a:moveTo>
                    <a:pt x="6668" y="564"/>
                  </a:moveTo>
                  <a:lnTo>
                    <a:pt x="6659" y="570"/>
                  </a:lnTo>
                  <a:lnTo>
                    <a:pt x="6648" y="575"/>
                  </a:lnTo>
                  <a:lnTo>
                    <a:pt x="6628" y="583"/>
                  </a:lnTo>
                  <a:lnTo>
                    <a:pt x="6608" y="590"/>
                  </a:lnTo>
                  <a:lnTo>
                    <a:pt x="6588" y="596"/>
                  </a:lnTo>
                  <a:lnTo>
                    <a:pt x="6579" y="599"/>
                  </a:lnTo>
                  <a:lnTo>
                    <a:pt x="6568" y="600"/>
                  </a:lnTo>
                  <a:lnTo>
                    <a:pt x="6548" y="603"/>
                  </a:lnTo>
                  <a:lnTo>
                    <a:pt x="6529" y="604"/>
                  </a:lnTo>
                  <a:lnTo>
                    <a:pt x="6510" y="606"/>
                  </a:lnTo>
                  <a:lnTo>
                    <a:pt x="6495" y="604"/>
                  </a:lnTo>
                  <a:lnTo>
                    <a:pt x="6486" y="604"/>
                  </a:lnTo>
                  <a:lnTo>
                    <a:pt x="6479" y="603"/>
                  </a:lnTo>
                  <a:lnTo>
                    <a:pt x="6466" y="599"/>
                  </a:lnTo>
                  <a:lnTo>
                    <a:pt x="6453" y="594"/>
                  </a:lnTo>
                  <a:lnTo>
                    <a:pt x="6442" y="589"/>
                  </a:lnTo>
                  <a:lnTo>
                    <a:pt x="6432" y="581"/>
                  </a:lnTo>
                  <a:lnTo>
                    <a:pt x="6427" y="577"/>
                  </a:lnTo>
                  <a:lnTo>
                    <a:pt x="6423" y="572"/>
                  </a:lnTo>
                  <a:lnTo>
                    <a:pt x="6414" y="563"/>
                  </a:lnTo>
                  <a:lnTo>
                    <a:pt x="6406" y="553"/>
                  </a:lnTo>
                  <a:lnTo>
                    <a:pt x="6401" y="542"/>
                  </a:lnTo>
                  <a:lnTo>
                    <a:pt x="6395" y="530"/>
                  </a:lnTo>
                  <a:lnTo>
                    <a:pt x="6391" y="516"/>
                  </a:lnTo>
                  <a:lnTo>
                    <a:pt x="6387" y="502"/>
                  </a:lnTo>
                  <a:lnTo>
                    <a:pt x="6386" y="487"/>
                  </a:lnTo>
                  <a:lnTo>
                    <a:pt x="6384" y="472"/>
                  </a:lnTo>
                  <a:lnTo>
                    <a:pt x="6383" y="455"/>
                  </a:lnTo>
                  <a:lnTo>
                    <a:pt x="6384" y="432"/>
                  </a:lnTo>
                  <a:lnTo>
                    <a:pt x="6386" y="419"/>
                  </a:lnTo>
                  <a:lnTo>
                    <a:pt x="6388" y="408"/>
                  </a:lnTo>
                  <a:lnTo>
                    <a:pt x="6391" y="396"/>
                  </a:lnTo>
                  <a:lnTo>
                    <a:pt x="6394" y="385"/>
                  </a:lnTo>
                  <a:lnTo>
                    <a:pt x="6397" y="372"/>
                  </a:lnTo>
                  <a:lnTo>
                    <a:pt x="6401" y="361"/>
                  </a:lnTo>
                  <a:lnTo>
                    <a:pt x="6406" y="349"/>
                  </a:lnTo>
                  <a:lnTo>
                    <a:pt x="6410" y="338"/>
                  </a:lnTo>
                  <a:lnTo>
                    <a:pt x="6417" y="325"/>
                  </a:lnTo>
                  <a:lnTo>
                    <a:pt x="6423" y="314"/>
                  </a:lnTo>
                  <a:lnTo>
                    <a:pt x="6430" y="303"/>
                  </a:lnTo>
                  <a:lnTo>
                    <a:pt x="6437" y="292"/>
                  </a:lnTo>
                  <a:lnTo>
                    <a:pt x="6443" y="283"/>
                  </a:lnTo>
                  <a:lnTo>
                    <a:pt x="6452" y="273"/>
                  </a:lnTo>
                  <a:lnTo>
                    <a:pt x="6468" y="254"/>
                  </a:lnTo>
                  <a:lnTo>
                    <a:pt x="6478" y="244"/>
                  </a:lnTo>
                  <a:lnTo>
                    <a:pt x="6488" y="236"/>
                  </a:lnTo>
                  <a:lnTo>
                    <a:pt x="6497" y="228"/>
                  </a:lnTo>
                  <a:lnTo>
                    <a:pt x="6507" y="221"/>
                  </a:lnTo>
                  <a:lnTo>
                    <a:pt x="6518" y="214"/>
                  </a:lnTo>
                  <a:lnTo>
                    <a:pt x="6529" y="207"/>
                  </a:lnTo>
                  <a:lnTo>
                    <a:pt x="6540" y="201"/>
                  </a:lnTo>
                  <a:lnTo>
                    <a:pt x="6553" y="196"/>
                  </a:lnTo>
                  <a:lnTo>
                    <a:pt x="6564" y="192"/>
                  </a:lnTo>
                  <a:lnTo>
                    <a:pt x="6576" y="188"/>
                  </a:lnTo>
                  <a:lnTo>
                    <a:pt x="6588" y="185"/>
                  </a:lnTo>
                  <a:lnTo>
                    <a:pt x="6601" y="183"/>
                  </a:lnTo>
                  <a:lnTo>
                    <a:pt x="6615" y="182"/>
                  </a:lnTo>
                  <a:lnTo>
                    <a:pt x="6628" y="181"/>
                  </a:lnTo>
                  <a:lnTo>
                    <a:pt x="6637" y="182"/>
                  </a:lnTo>
                  <a:lnTo>
                    <a:pt x="6645" y="182"/>
                  </a:lnTo>
                  <a:lnTo>
                    <a:pt x="6653" y="183"/>
                  </a:lnTo>
                  <a:lnTo>
                    <a:pt x="6662" y="186"/>
                  </a:lnTo>
                  <a:lnTo>
                    <a:pt x="6670" y="189"/>
                  </a:lnTo>
                  <a:lnTo>
                    <a:pt x="6678" y="193"/>
                  </a:lnTo>
                  <a:lnTo>
                    <a:pt x="6685" y="197"/>
                  </a:lnTo>
                  <a:lnTo>
                    <a:pt x="6692" y="203"/>
                  </a:lnTo>
                  <a:lnTo>
                    <a:pt x="6699" y="208"/>
                  </a:lnTo>
                  <a:lnTo>
                    <a:pt x="6704" y="215"/>
                  </a:lnTo>
                  <a:lnTo>
                    <a:pt x="6707" y="219"/>
                  </a:lnTo>
                  <a:lnTo>
                    <a:pt x="6710" y="222"/>
                  </a:lnTo>
                  <a:lnTo>
                    <a:pt x="6714" y="232"/>
                  </a:lnTo>
                  <a:lnTo>
                    <a:pt x="6718" y="240"/>
                  </a:lnTo>
                  <a:lnTo>
                    <a:pt x="6721" y="251"/>
                  </a:lnTo>
                  <a:lnTo>
                    <a:pt x="6722" y="262"/>
                  </a:lnTo>
                  <a:lnTo>
                    <a:pt x="6724" y="273"/>
                  </a:lnTo>
                  <a:lnTo>
                    <a:pt x="6722" y="283"/>
                  </a:lnTo>
                  <a:lnTo>
                    <a:pt x="6722" y="291"/>
                  </a:lnTo>
                  <a:lnTo>
                    <a:pt x="6720" y="299"/>
                  </a:lnTo>
                  <a:lnTo>
                    <a:pt x="6717" y="308"/>
                  </a:lnTo>
                  <a:lnTo>
                    <a:pt x="6714" y="316"/>
                  </a:lnTo>
                  <a:lnTo>
                    <a:pt x="6710" y="324"/>
                  </a:lnTo>
                  <a:lnTo>
                    <a:pt x="6704" y="332"/>
                  </a:lnTo>
                  <a:lnTo>
                    <a:pt x="6700" y="339"/>
                  </a:lnTo>
                  <a:lnTo>
                    <a:pt x="6693" y="346"/>
                  </a:lnTo>
                  <a:lnTo>
                    <a:pt x="6688" y="353"/>
                  </a:lnTo>
                  <a:lnTo>
                    <a:pt x="6681" y="360"/>
                  </a:lnTo>
                  <a:lnTo>
                    <a:pt x="6673" y="365"/>
                  </a:lnTo>
                  <a:lnTo>
                    <a:pt x="6664" y="372"/>
                  </a:lnTo>
                  <a:lnTo>
                    <a:pt x="6656" y="378"/>
                  </a:lnTo>
                  <a:lnTo>
                    <a:pt x="6638" y="388"/>
                  </a:lnTo>
                  <a:lnTo>
                    <a:pt x="6628" y="393"/>
                  </a:lnTo>
                  <a:lnTo>
                    <a:pt x="6617" y="397"/>
                  </a:lnTo>
                  <a:lnTo>
                    <a:pt x="6597" y="405"/>
                  </a:lnTo>
                  <a:lnTo>
                    <a:pt x="6586" y="410"/>
                  </a:lnTo>
                  <a:lnTo>
                    <a:pt x="6575" y="412"/>
                  </a:lnTo>
                  <a:lnTo>
                    <a:pt x="6562" y="415"/>
                  </a:lnTo>
                  <a:lnTo>
                    <a:pt x="6551" y="418"/>
                  </a:lnTo>
                  <a:lnTo>
                    <a:pt x="6528" y="422"/>
                  </a:lnTo>
                  <a:lnTo>
                    <a:pt x="6503" y="423"/>
                  </a:lnTo>
                  <a:lnTo>
                    <a:pt x="6478" y="425"/>
                  </a:lnTo>
                  <a:lnTo>
                    <a:pt x="6453" y="423"/>
                  </a:lnTo>
                  <a:lnTo>
                    <a:pt x="6452" y="445"/>
                  </a:lnTo>
                  <a:lnTo>
                    <a:pt x="6453" y="468"/>
                  </a:lnTo>
                  <a:lnTo>
                    <a:pt x="6455" y="479"/>
                  </a:lnTo>
                  <a:lnTo>
                    <a:pt x="6457" y="490"/>
                  </a:lnTo>
                  <a:lnTo>
                    <a:pt x="6460" y="501"/>
                  </a:lnTo>
                  <a:lnTo>
                    <a:pt x="6463" y="510"/>
                  </a:lnTo>
                  <a:lnTo>
                    <a:pt x="6468" y="520"/>
                  </a:lnTo>
                  <a:lnTo>
                    <a:pt x="6474" y="530"/>
                  </a:lnTo>
                  <a:lnTo>
                    <a:pt x="6478" y="534"/>
                  </a:lnTo>
                  <a:lnTo>
                    <a:pt x="6481" y="537"/>
                  </a:lnTo>
                  <a:lnTo>
                    <a:pt x="6485" y="541"/>
                  </a:lnTo>
                  <a:lnTo>
                    <a:pt x="6489" y="543"/>
                  </a:lnTo>
                  <a:lnTo>
                    <a:pt x="6499" y="549"/>
                  </a:lnTo>
                  <a:lnTo>
                    <a:pt x="6504" y="552"/>
                  </a:lnTo>
                  <a:lnTo>
                    <a:pt x="6511" y="553"/>
                  </a:lnTo>
                  <a:lnTo>
                    <a:pt x="6517" y="554"/>
                  </a:lnTo>
                  <a:lnTo>
                    <a:pt x="6524" y="556"/>
                  </a:lnTo>
                  <a:lnTo>
                    <a:pt x="6530" y="556"/>
                  </a:lnTo>
                  <a:lnTo>
                    <a:pt x="6537" y="557"/>
                  </a:lnTo>
                  <a:lnTo>
                    <a:pt x="6554" y="556"/>
                  </a:lnTo>
                  <a:lnTo>
                    <a:pt x="6569" y="553"/>
                  </a:lnTo>
                  <a:lnTo>
                    <a:pt x="6584" y="549"/>
                  </a:lnTo>
                  <a:lnTo>
                    <a:pt x="6599" y="545"/>
                  </a:lnTo>
                  <a:lnTo>
                    <a:pt x="6613" y="539"/>
                  </a:lnTo>
                  <a:lnTo>
                    <a:pt x="6626" y="534"/>
                  </a:lnTo>
                  <a:lnTo>
                    <a:pt x="6645" y="524"/>
                  </a:lnTo>
                  <a:lnTo>
                    <a:pt x="6668" y="564"/>
                  </a:lnTo>
                  <a:close/>
                  <a:moveTo>
                    <a:pt x="7338" y="81"/>
                  </a:moveTo>
                  <a:lnTo>
                    <a:pt x="7157" y="81"/>
                  </a:lnTo>
                  <a:lnTo>
                    <a:pt x="7116" y="303"/>
                  </a:lnTo>
                  <a:lnTo>
                    <a:pt x="7292" y="303"/>
                  </a:lnTo>
                  <a:lnTo>
                    <a:pt x="7283" y="356"/>
                  </a:lnTo>
                  <a:lnTo>
                    <a:pt x="7106" y="356"/>
                  </a:lnTo>
                  <a:lnTo>
                    <a:pt x="7061" y="596"/>
                  </a:lnTo>
                  <a:lnTo>
                    <a:pt x="6990" y="596"/>
                  </a:lnTo>
                  <a:lnTo>
                    <a:pt x="7096" y="29"/>
                  </a:lnTo>
                  <a:lnTo>
                    <a:pt x="7348" y="29"/>
                  </a:lnTo>
                  <a:lnTo>
                    <a:pt x="7338" y="81"/>
                  </a:lnTo>
                  <a:close/>
                  <a:moveTo>
                    <a:pt x="7324" y="596"/>
                  </a:moveTo>
                  <a:lnTo>
                    <a:pt x="7436" y="1"/>
                  </a:lnTo>
                  <a:lnTo>
                    <a:pt x="7501" y="1"/>
                  </a:lnTo>
                  <a:lnTo>
                    <a:pt x="7389" y="596"/>
                  </a:lnTo>
                  <a:lnTo>
                    <a:pt x="7324" y="596"/>
                  </a:lnTo>
                  <a:close/>
                  <a:moveTo>
                    <a:pt x="7580" y="428"/>
                  </a:moveTo>
                  <a:lnTo>
                    <a:pt x="7580" y="443"/>
                  </a:lnTo>
                  <a:lnTo>
                    <a:pt x="7581" y="452"/>
                  </a:lnTo>
                  <a:lnTo>
                    <a:pt x="7582" y="462"/>
                  </a:lnTo>
                  <a:lnTo>
                    <a:pt x="7584" y="472"/>
                  </a:lnTo>
                  <a:lnTo>
                    <a:pt x="7588" y="483"/>
                  </a:lnTo>
                  <a:lnTo>
                    <a:pt x="7591" y="494"/>
                  </a:lnTo>
                  <a:lnTo>
                    <a:pt x="7596" y="505"/>
                  </a:lnTo>
                  <a:lnTo>
                    <a:pt x="7602" y="514"/>
                  </a:lnTo>
                  <a:lnTo>
                    <a:pt x="7607" y="524"/>
                  </a:lnTo>
                  <a:lnTo>
                    <a:pt x="7615" y="534"/>
                  </a:lnTo>
                  <a:lnTo>
                    <a:pt x="7620" y="538"/>
                  </a:lnTo>
                  <a:lnTo>
                    <a:pt x="7625" y="541"/>
                  </a:lnTo>
                  <a:lnTo>
                    <a:pt x="7635" y="548"/>
                  </a:lnTo>
                  <a:lnTo>
                    <a:pt x="7647" y="553"/>
                  </a:lnTo>
                  <a:lnTo>
                    <a:pt x="7654" y="554"/>
                  </a:lnTo>
                  <a:lnTo>
                    <a:pt x="7661" y="556"/>
                  </a:lnTo>
                  <a:lnTo>
                    <a:pt x="7668" y="556"/>
                  </a:lnTo>
                  <a:lnTo>
                    <a:pt x="7676" y="557"/>
                  </a:lnTo>
                  <a:lnTo>
                    <a:pt x="7690" y="556"/>
                  </a:lnTo>
                  <a:lnTo>
                    <a:pt x="7697" y="554"/>
                  </a:lnTo>
                  <a:lnTo>
                    <a:pt x="7704" y="553"/>
                  </a:lnTo>
                  <a:lnTo>
                    <a:pt x="7711" y="550"/>
                  </a:lnTo>
                  <a:lnTo>
                    <a:pt x="7718" y="548"/>
                  </a:lnTo>
                  <a:lnTo>
                    <a:pt x="7730" y="541"/>
                  </a:lnTo>
                  <a:lnTo>
                    <a:pt x="7741" y="531"/>
                  </a:lnTo>
                  <a:lnTo>
                    <a:pt x="7748" y="527"/>
                  </a:lnTo>
                  <a:lnTo>
                    <a:pt x="7752" y="521"/>
                  </a:lnTo>
                  <a:lnTo>
                    <a:pt x="7763" y="509"/>
                  </a:lnTo>
                  <a:lnTo>
                    <a:pt x="7771" y="497"/>
                  </a:lnTo>
                  <a:lnTo>
                    <a:pt x="7777" y="490"/>
                  </a:lnTo>
                  <a:lnTo>
                    <a:pt x="7781" y="481"/>
                  </a:lnTo>
                  <a:lnTo>
                    <a:pt x="7784" y="474"/>
                  </a:lnTo>
                  <a:lnTo>
                    <a:pt x="7788" y="466"/>
                  </a:lnTo>
                  <a:lnTo>
                    <a:pt x="7791" y="458"/>
                  </a:lnTo>
                  <a:lnTo>
                    <a:pt x="7793" y="450"/>
                  </a:lnTo>
                  <a:lnTo>
                    <a:pt x="7796" y="441"/>
                  </a:lnTo>
                  <a:lnTo>
                    <a:pt x="7799" y="433"/>
                  </a:lnTo>
                  <a:lnTo>
                    <a:pt x="7802" y="425"/>
                  </a:lnTo>
                  <a:lnTo>
                    <a:pt x="7803" y="415"/>
                  </a:lnTo>
                  <a:lnTo>
                    <a:pt x="7806" y="407"/>
                  </a:lnTo>
                  <a:lnTo>
                    <a:pt x="7807" y="397"/>
                  </a:lnTo>
                  <a:lnTo>
                    <a:pt x="7809" y="378"/>
                  </a:lnTo>
                  <a:lnTo>
                    <a:pt x="7809" y="359"/>
                  </a:lnTo>
                  <a:lnTo>
                    <a:pt x="7809" y="345"/>
                  </a:lnTo>
                  <a:lnTo>
                    <a:pt x="7807" y="327"/>
                  </a:lnTo>
                  <a:lnTo>
                    <a:pt x="7806" y="316"/>
                  </a:lnTo>
                  <a:lnTo>
                    <a:pt x="7803" y="305"/>
                  </a:lnTo>
                  <a:lnTo>
                    <a:pt x="7800" y="294"/>
                  </a:lnTo>
                  <a:lnTo>
                    <a:pt x="7798" y="284"/>
                  </a:lnTo>
                  <a:lnTo>
                    <a:pt x="7792" y="273"/>
                  </a:lnTo>
                  <a:lnTo>
                    <a:pt x="7787" y="263"/>
                  </a:lnTo>
                  <a:lnTo>
                    <a:pt x="7782" y="258"/>
                  </a:lnTo>
                  <a:lnTo>
                    <a:pt x="7780" y="254"/>
                  </a:lnTo>
                  <a:lnTo>
                    <a:pt x="7771" y="245"/>
                  </a:lnTo>
                  <a:lnTo>
                    <a:pt x="7766" y="243"/>
                  </a:lnTo>
                  <a:lnTo>
                    <a:pt x="7760" y="239"/>
                  </a:lnTo>
                  <a:lnTo>
                    <a:pt x="7756" y="236"/>
                  </a:lnTo>
                  <a:lnTo>
                    <a:pt x="7749" y="234"/>
                  </a:lnTo>
                  <a:lnTo>
                    <a:pt x="7744" y="232"/>
                  </a:lnTo>
                  <a:lnTo>
                    <a:pt x="7737" y="230"/>
                  </a:lnTo>
                  <a:lnTo>
                    <a:pt x="7730" y="230"/>
                  </a:lnTo>
                  <a:lnTo>
                    <a:pt x="7722" y="230"/>
                  </a:lnTo>
                  <a:lnTo>
                    <a:pt x="7705" y="230"/>
                  </a:lnTo>
                  <a:lnTo>
                    <a:pt x="7697" y="232"/>
                  </a:lnTo>
                  <a:lnTo>
                    <a:pt x="7690" y="234"/>
                  </a:lnTo>
                  <a:lnTo>
                    <a:pt x="7682" y="237"/>
                  </a:lnTo>
                  <a:lnTo>
                    <a:pt x="7675" y="240"/>
                  </a:lnTo>
                  <a:lnTo>
                    <a:pt x="7668" y="243"/>
                  </a:lnTo>
                  <a:lnTo>
                    <a:pt x="7661" y="247"/>
                  </a:lnTo>
                  <a:lnTo>
                    <a:pt x="7649" y="256"/>
                  </a:lnTo>
                  <a:lnTo>
                    <a:pt x="7636" y="266"/>
                  </a:lnTo>
                  <a:lnTo>
                    <a:pt x="7626" y="279"/>
                  </a:lnTo>
                  <a:lnTo>
                    <a:pt x="7621" y="285"/>
                  </a:lnTo>
                  <a:lnTo>
                    <a:pt x="7617" y="292"/>
                  </a:lnTo>
                  <a:lnTo>
                    <a:pt x="7607" y="306"/>
                  </a:lnTo>
                  <a:lnTo>
                    <a:pt x="7600" y="321"/>
                  </a:lnTo>
                  <a:lnTo>
                    <a:pt x="7593" y="338"/>
                  </a:lnTo>
                  <a:lnTo>
                    <a:pt x="7589" y="356"/>
                  </a:lnTo>
                  <a:lnTo>
                    <a:pt x="7585" y="372"/>
                  </a:lnTo>
                  <a:lnTo>
                    <a:pt x="7581" y="390"/>
                  </a:lnTo>
                  <a:lnTo>
                    <a:pt x="7580" y="410"/>
                  </a:lnTo>
                  <a:lnTo>
                    <a:pt x="7580" y="428"/>
                  </a:lnTo>
                  <a:close/>
                  <a:moveTo>
                    <a:pt x="7879" y="357"/>
                  </a:moveTo>
                  <a:lnTo>
                    <a:pt x="7878" y="382"/>
                  </a:lnTo>
                  <a:lnTo>
                    <a:pt x="7875" y="405"/>
                  </a:lnTo>
                  <a:lnTo>
                    <a:pt x="7872" y="417"/>
                  </a:lnTo>
                  <a:lnTo>
                    <a:pt x="7871" y="428"/>
                  </a:lnTo>
                  <a:lnTo>
                    <a:pt x="7867" y="439"/>
                  </a:lnTo>
                  <a:lnTo>
                    <a:pt x="7864" y="450"/>
                  </a:lnTo>
                  <a:lnTo>
                    <a:pt x="7860" y="461"/>
                  </a:lnTo>
                  <a:lnTo>
                    <a:pt x="7856" y="472"/>
                  </a:lnTo>
                  <a:lnTo>
                    <a:pt x="7850" y="483"/>
                  </a:lnTo>
                  <a:lnTo>
                    <a:pt x="7846" y="492"/>
                  </a:lnTo>
                  <a:lnTo>
                    <a:pt x="7840" y="502"/>
                  </a:lnTo>
                  <a:lnTo>
                    <a:pt x="7834" y="512"/>
                  </a:lnTo>
                  <a:lnTo>
                    <a:pt x="7821" y="530"/>
                  </a:lnTo>
                  <a:lnTo>
                    <a:pt x="7814" y="538"/>
                  </a:lnTo>
                  <a:lnTo>
                    <a:pt x="7807" y="546"/>
                  </a:lnTo>
                  <a:lnTo>
                    <a:pt x="7799" y="553"/>
                  </a:lnTo>
                  <a:lnTo>
                    <a:pt x="7792" y="560"/>
                  </a:lnTo>
                  <a:lnTo>
                    <a:pt x="7774" y="574"/>
                  </a:lnTo>
                  <a:lnTo>
                    <a:pt x="7766" y="579"/>
                  </a:lnTo>
                  <a:lnTo>
                    <a:pt x="7756" y="585"/>
                  </a:lnTo>
                  <a:lnTo>
                    <a:pt x="7747" y="589"/>
                  </a:lnTo>
                  <a:lnTo>
                    <a:pt x="7737" y="593"/>
                  </a:lnTo>
                  <a:lnTo>
                    <a:pt x="7727" y="597"/>
                  </a:lnTo>
                  <a:lnTo>
                    <a:pt x="7718" y="600"/>
                  </a:lnTo>
                  <a:lnTo>
                    <a:pt x="7707" y="603"/>
                  </a:lnTo>
                  <a:lnTo>
                    <a:pt x="7695" y="604"/>
                  </a:lnTo>
                  <a:lnTo>
                    <a:pt x="7684" y="606"/>
                  </a:lnTo>
                  <a:lnTo>
                    <a:pt x="7673" y="606"/>
                  </a:lnTo>
                  <a:lnTo>
                    <a:pt x="7653" y="604"/>
                  </a:lnTo>
                  <a:lnTo>
                    <a:pt x="7643" y="603"/>
                  </a:lnTo>
                  <a:lnTo>
                    <a:pt x="7633" y="601"/>
                  </a:lnTo>
                  <a:lnTo>
                    <a:pt x="7624" y="599"/>
                  </a:lnTo>
                  <a:lnTo>
                    <a:pt x="7615" y="596"/>
                  </a:lnTo>
                  <a:lnTo>
                    <a:pt x="7599" y="589"/>
                  </a:lnTo>
                  <a:lnTo>
                    <a:pt x="7592" y="585"/>
                  </a:lnTo>
                  <a:lnTo>
                    <a:pt x="7584" y="579"/>
                  </a:lnTo>
                  <a:lnTo>
                    <a:pt x="7577" y="575"/>
                  </a:lnTo>
                  <a:lnTo>
                    <a:pt x="7571" y="570"/>
                  </a:lnTo>
                  <a:lnTo>
                    <a:pt x="7564" y="564"/>
                  </a:lnTo>
                  <a:lnTo>
                    <a:pt x="7559" y="559"/>
                  </a:lnTo>
                  <a:lnTo>
                    <a:pt x="7548" y="546"/>
                  </a:lnTo>
                  <a:lnTo>
                    <a:pt x="7538" y="532"/>
                  </a:lnTo>
                  <a:lnTo>
                    <a:pt x="7531" y="519"/>
                  </a:lnTo>
                  <a:lnTo>
                    <a:pt x="7524" y="503"/>
                  </a:lnTo>
                  <a:lnTo>
                    <a:pt x="7519" y="488"/>
                  </a:lnTo>
                  <a:lnTo>
                    <a:pt x="7515" y="473"/>
                  </a:lnTo>
                  <a:lnTo>
                    <a:pt x="7512" y="458"/>
                  </a:lnTo>
                  <a:lnTo>
                    <a:pt x="7510" y="443"/>
                  </a:lnTo>
                  <a:lnTo>
                    <a:pt x="7509" y="428"/>
                  </a:lnTo>
                  <a:lnTo>
                    <a:pt x="7510" y="404"/>
                  </a:lnTo>
                  <a:lnTo>
                    <a:pt x="7513" y="382"/>
                  </a:lnTo>
                  <a:lnTo>
                    <a:pt x="7516" y="371"/>
                  </a:lnTo>
                  <a:lnTo>
                    <a:pt x="7517" y="360"/>
                  </a:lnTo>
                  <a:lnTo>
                    <a:pt x="7522" y="349"/>
                  </a:lnTo>
                  <a:lnTo>
                    <a:pt x="7524" y="338"/>
                  </a:lnTo>
                  <a:lnTo>
                    <a:pt x="7528" y="327"/>
                  </a:lnTo>
                  <a:lnTo>
                    <a:pt x="7533" y="317"/>
                  </a:lnTo>
                  <a:lnTo>
                    <a:pt x="7537" y="306"/>
                  </a:lnTo>
                  <a:lnTo>
                    <a:pt x="7542" y="296"/>
                  </a:lnTo>
                  <a:lnTo>
                    <a:pt x="7548" y="287"/>
                  </a:lnTo>
                  <a:lnTo>
                    <a:pt x="7555" y="277"/>
                  </a:lnTo>
                  <a:lnTo>
                    <a:pt x="7567" y="259"/>
                  </a:lnTo>
                  <a:lnTo>
                    <a:pt x="7575" y="251"/>
                  </a:lnTo>
                  <a:lnTo>
                    <a:pt x="7582" y="243"/>
                  </a:lnTo>
                  <a:lnTo>
                    <a:pt x="7591" y="234"/>
                  </a:lnTo>
                  <a:lnTo>
                    <a:pt x="7599" y="228"/>
                  </a:lnTo>
                  <a:lnTo>
                    <a:pt x="7607" y="221"/>
                  </a:lnTo>
                  <a:lnTo>
                    <a:pt x="7617" y="214"/>
                  </a:lnTo>
                  <a:lnTo>
                    <a:pt x="7626" y="208"/>
                  </a:lnTo>
                  <a:lnTo>
                    <a:pt x="7636" y="203"/>
                  </a:lnTo>
                  <a:lnTo>
                    <a:pt x="7647" y="197"/>
                  </a:lnTo>
                  <a:lnTo>
                    <a:pt x="7651" y="196"/>
                  </a:lnTo>
                  <a:lnTo>
                    <a:pt x="7657" y="193"/>
                  </a:lnTo>
                  <a:lnTo>
                    <a:pt x="7668" y="190"/>
                  </a:lnTo>
                  <a:lnTo>
                    <a:pt x="7679" y="186"/>
                  </a:lnTo>
                  <a:lnTo>
                    <a:pt x="7691" y="185"/>
                  </a:lnTo>
                  <a:lnTo>
                    <a:pt x="7704" y="182"/>
                  </a:lnTo>
                  <a:lnTo>
                    <a:pt x="7715" y="182"/>
                  </a:lnTo>
                  <a:lnTo>
                    <a:pt x="7729" y="181"/>
                  </a:lnTo>
                  <a:lnTo>
                    <a:pt x="7744" y="182"/>
                  </a:lnTo>
                  <a:lnTo>
                    <a:pt x="7758" y="185"/>
                  </a:lnTo>
                  <a:lnTo>
                    <a:pt x="7773" y="189"/>
                  </a:lnTo>
                  <a:lnTo>
                    <a:pt x="7787" y="193"/>
                  </a:lnTo>
                  <a:lnTo>
                    <a:pt x="7799" y="200"/>
                  </a:lnTo>
                  <a:lnTo>
                    <a:pt x="7811" y="208"/>
                  </a:lnTo>
                  <a:lnTo>
                    <a:pt x="7824" y="218"/>
                  </a:lnTo>
                  <a:lnTo>
                    <a:pt x="7829" y="223"/>
                  </a:lnTo>
                  <a:lnTo>
                    <a:pt x="7834" y="229"/>
                  </a:lnTo>
                  <a:lnTo>
                    <a:pt x="7845" y="241"/>
                  </a:lnTo>
                  <a:lnTo>
                    <a:pt x="7853" y="255"/>
                  </a:lnTo>
                  <a:lnTo>
                    <a:pt x="7860" y="269"/>
                  </a:lnTo>
                  <a:lnTo>
                    <a:pt x="7867" y="285"/>
                  </a:lnTo>
                  <a:lnTo>
                    <a:pt x="7872" y="302"/>
                  </a:lnTo>
                  <a:lnTo>
                    <a:pt x="7876" y="320"/>
                  </a:lnTo>
                  <a:lnTo>
                    <a:pt x="7878" y="338"/>
                  </a:lnTo>
                  <a:lnTo>
                    <a:pt x="7879" y="348"/>
                  </a:lnTo>
                  <a:lnTo>
                    <a:pt x="7879" y="357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09" fontAlgn="base">
                <a:spcBef>
                  <a:spcPct val="0"/>
                </a:spcBef>
                <a:spcAft>
                  <a:spcPct val="0"/>
                </a:spcAft>
              </a:pPr>
              <a:endParaRPr lang="en-GB" sz="1800">
                <a:solidFill>
                  <a:srgbClr val="464646"/>
                </a:solidFill>
              </a:endParaRPr>
            </a:p>
          </p:txBody>
        </p:sp>
        <p:sp>
          <p:nvSpPr>
            <p:cNvPr id="9" name="Freeform 7"/>
            <p:cNvSpPr>
              <a:spLocks noEditPoints="1"/>
            </p:cNvSpPr>
            <p:nvPr userDrawn="1"/>
          </p:nvSpPr>
          <p:spPr bwMode="auto">
            <a:xfrm>
              <a:off x="7707313" y="2955925"/>
              <a:ext cx="1868488" cy="946150"/>
            </a:xfrm>
            <a:custGeom>
              <a:avLst/>
              <a:gdLst>
                <a:gd name="T0" fmla="*/ 3339 w 3531"/>
                <a:gd name="T1" fmla="*/ 968 h 1787"/>
                <a:gd name="T2" fmla="*/ 3045 w 3531"/>
                <a:gd name="T3" fmla="*/ 712 h 1787"/>
                <a:gd name="T4" fmla="*/ 2866 w 3531"/>
                <a:gd name="T5" fmla="*/ 565 h 1787"/>
                <a:gd name="T6" fmla="*/ 3381 w 3531"/>
                <a:gd name="T7" fmla="*/ 1081 h 1787"/>
                <a:gd name="T8" fmla="*/ 2710 w 3531"/>
                <a:gd name="T9" fmla="*/ 0 h 1787"/>
                <a:gd name="T10" fmla="*/ 3531 w 3531"/>
                <a:gd name="T11" fmla="*/ 1787 h 1787"/>
                <a:gd name="T12" fmla="*/ 1486 w 3531"/>
                <a:gd name="T13" fmla="*/ 894 h 1787"/>
                <a:gd name="T14" fmla="*/ 1457 w 3531"/>
                <a:gd name="T15" fmla="*/ 1003 h 1787"/>
                <a:gd name="T16" fmla="*/ 1411 w 3531"/>
                <a:gd name="T17" fmla="*/ 1054 h 1787"/>
                <a:gd name="T18" fmla="*/ 1349 w 3531"/>
                <a:gd name="T19" fmla="*/ 1081 h 1787"/>
                <a:gd name="T20" fmla="*/ 1247 w 3531"/>
                <a:gd name="T21" fmla="*/ 1071 h 1787"/>
                <a:gd name="T22" fmla="*/ 1204 w 3531"/>
                <a:gd name="T23" fmla="*/ 1043 h 1787"/>
                <a:gd name="T24" fmla="*/ 1172 w 3531"/>
                <a:gd name="T25" fmla="*/ 1003 h 1787"/>
                <a:gd name="T26" fmla="*/ 1145 w 3531"/>
                <a:gd name="T27" fmla="*/ 915 h 1787"/>
                <a:gd name="T28" fmla="*/ 1156 w 3531"/>
                <a:gd name="T29" fmla="*/ 816 h 1787"/>
                <a:gd name="T30" fmla="*/ 1193 w 3531"/>
                <a:gd name="T31" fmla="*/ 756 h 1787"/>
                <a:gd name="T32" fmla="*/ 1280 w 3531"/>
                <a:gd name="T33" fmla="*/ 707 h 1787"/>
                <a:gd name="T34" fmla="*/ 1365 w 3531"/>
                <a:gd name="T35" fmla="*/ 711 h 1787"/>
                <a:gd name="T36" fmla="*/ 1411 w 3531"/>
                <a:gd name="T37" fmla="*/ 733 h 1787"/>
                <a:gd name="T38" fmla="*/ 1447 w 3531"/>
                <a:gd name="T39" fmla="*/ 769 h 1787"/>
                <a:gd name="T40" fmla="*/ 1481 w 3531"/>
                <a:gd name="T41" fmla="*/ 853 h 1787"/>
                <a:gd name="T42" fmla="*/ 1314 w 3531"/>
                <a:gd name="T43" fmla="*/ 547 h 1787"/>
                <a:gd name="T44" fmla="*/ 1209 w 3531"/>
                <a:gd name="T45" fmla="*/ 561 h 1787"/>
                <a:gd name="T46" fmla="*/ 1117 w 3531"/>
                <a:gd name="T47" fmla="*/ 602 h 1787"/>
                <a:gd name="T48" fmla="*/ 1042 w 3531"/>
                <a:gd name="T49" fmla="*/ 667 h 1787"/>
                <a:gd name="T50" fmla="*/ 990 w 3531"/>
                <a:gd name="T51" fmla="*/ 752 h 1787"/>
                <a:gd name="T52" fmla="*/ 969 w 3531"/>
                <a:gd name="T53" fmla="*/ 820 h 1787"/>
                <a:gd name="T54" fmla="*/ 964 w 3531"/>
                <a:gd name="T55" fmla="*/ 932 h 1787"/>
                <a:gd name="T56" fmla="*/ 990 w 3531"/>
                <a:gd name="T57" fmla="*/ 1035 h 1787"/>
                <a:gd name="T58" fmla="*/ 1042 w 3531"/>
                <a:gd name="T59" fmla="*/ 1121 h 1787"/>
                <a:gd name="T60" fmla="*/ 1117 w 3531"/>
                <a:gd name="T61" fmla="*/ 1185 h 1787"/>
                <a:gd name="T62" fmla="*/ 1209 w 3531"/>
                <a:gd name="T63" fmla="*/ 1227 h 1787"/>
                <a:gd name="T64" fmla="*/ 1314 w 3531"/>
                <a:gd name="T65" fmla="*/ 1242 h 1787"/>
                <a:gd name="T66" fmla="*/ 1419 w 3531"/>
                <a:gd name="T67" fmla="*/ 1227 h 1787"/>
                <a:gd name="T68" fmla="*/ 1512 w 3531"/>
                <a:gd name="T69" fmla="*/ 1185 h 1787"/>
                <a:gd name="T70" fmla="*/ 1586 w 3531"/>
                <a:gd name="T71" fmla="*/ 1121 h 1787"/>
                <a:gd name="T72" fmla="*/ 1639 w 3531"/>
                <a:gd name="T73" fmla="*/ 1035 h 1787"/>
                <a:gd name="T74" fmla="*/ 1659 w 3531"/>
                <a:gd name="T75" fmla="*/ 968 h 1787"/>
                <a:gd name="T76" fmla="*/ 1665 w 3531"/>
                <a:gd name="T77" fmla="*/ 856 h 1787"/>
                <a:gd name="T78" fmla="*/ 1639 w 3531"/>
                <a:gd name="T79" fmla="*/ 752 h 1787"/>
                <a:gd name="T80" fmla="*/ 1586 w 3531"/>
                <a:gd name="T81" fmla="*/ 667 h 1787"/>
                <a:gd name="T82" fmla="*/ 1512 w 3531"/>
                <a:gd name="T83" fmla="*/ 602 h 1787"/>
                <a:gd name="T84" fmla="*/ 1419 w 3531"/>
                <a:gd name="T85" fmla="*/ 561 h 1787"/>
                <a:gd name="T86" fmla="*/ 1314 w 3531"/>
                <a:gd name="T87" fmla="*/ 547 h 1787"/>
                <a:gd name="T88" fmla="*/ 903 w 3531"/>
                <a:gd name="T89" fmla="*/ 893 h 1787"/>
                <a:gd name="T90" fmla="*/ 1726 w 3531"/>
                <a:gd name="T91" fmla="*/ 893 h 1787"/>
                <a:gd name="T92" fmla="*/ 2351 w 3531"/>
                <a:gd name="T93" fmla="*/ 890 h 1787"/>
                <a:gd name="T94" fmla="*/ 1915 w 3531"/>
                <a:gd name="T95" fmla="*/ 1231 h 1787"/>
                <a:gd name="T96" fmla="*/ 2428 w 3531"/>
                <a:gd name="T97" fmla="*/ 1231 h 1787"/>
                <a:gd name="T98" fmla="*/ 2351 w 3531"/>
                <a:gd name="T99" fmla="*/ 565 h 1787"/>
                <a:gd name="T100" fmla="*/ 1807 w 3531"/>
                <a:gd name="T101" fmla="*/ 893 h 1787"/>
                <a:gd name="T102" fmla="*/ 2628 w 3531"/>
                <a:gd name="T103" fmla="*/ 893 h 1787"/>
                <a:gd name="T104" fmla="*/ 489 w 3531"/>
                <a:gd name="T105" fmla="*/ 879 h 1787"/>
                <a:gd name="T106" fmla="*/ 300 w 3531"/>
                <a:gd name="T107" fmla="*/ 856 h 1787"/>
                <a:gd name="T108" fmla="*/ 118 w 3531"/>
                <a:gd name="T109" fmla="*/ 1231 h 1787"/>
                <a:gd name="T110" fmla="*/ 532 w 3531"/>
                <a:gd name="T111" fmla="*/ 1231 h 1787"/>
                <a:gd name="T112" fmla="*/ 0 w 3531"/>
                <a:gd name="T113" fmla="*/ 0 h 1787"/>
                <a:gd name="T114" fmla="*/ 822 w 3531"/>
                <a:gd name="T115" fmla="*/ 1787 h 1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31" h="1787">
                  <a:moveTo>
                    <a:pt x="3045" y="1081"/>
                  </a:moveTo>
                  <a:lnTo>
                    <a:pt x="3045" y="968"/>
                  </a:lnTo>
                  <a:lnTo>
                    <a:pt x="3339" y="968"/>
                  </a:lnTo>
                  <a:lnTo>
                    <a:pt x="3339" y="825"/>
                  </a:lnTo>
                  <a:lnTo>
                    <a:pt x="3045" y="825"/>
                  </a:lnTo>
                  <a:lnTo>
                    <a:pt x="3045" y="712"/>
                  </a:lnTo>
                  <a:lnTo>
                    <a:pt x="3381" y="712"/>
                  </a:lnTo>
                  <a:lnTo>
                    <a:pt x="3381" y="565"/>
                  </a:lnTo>
                  <a:lnTo>
                    <a:pt x="2866" y="565"/>
                  </a:lnTo>
                  <a:lnTo>
                    <a:pt x="2866" y="1231"/>
                  </a:lnTo>
                  <a:lnTo>
                    <a:pt x="3381" y="1231"/>
                  </a:lnTo>
                  <a:lnTo>
                    <a:pt x="3381" y="1081"/>
                  </a:lnTo>
                  <a:lnTo>
                    <a:pt x="3045" y="1081"/>
                  </a:lnTo>
                  <a:close/>
                  <a:moveTo>
                    <a:pt x="3531" y="0"/>
                  </a:moveTo>
                  <a:lnTo>
                    <a:pt x="2710" y="0"/>
                  </a:lnTo>
                  <a:lnTo>
                    <a:pt x="2710" y="893"/>
                  </a:lnTo>
                  <a:lnTo>
                    <a:pt x="2710" y="1787"/>
                  </a:lnTo>
                  <a:lnTo>
                    <a:pt x="3531" y="1787"/>
                  </a:lnTo>
                  <a:lnTo>
                    <a:pt x="3531" y="893"/>
                  </a:lnTo>
                  <a:lnTo>
                    <a:pt x="3531" y="0"/>
                  </a:lnTo>
                  <a:close/>
                  <a:moveTo>
                    <a:pt x="1486" y="894"/>
                  </a:moveTo>
                  <a:lnTo>
                    <a:pt x="1481" y="934"/>
                  </a:lnTo>
                  <a:lnTo>
                    <a:pt x="1472" y="972"/>
                  </a:lnTo>
                  <a:lnTo>
                    <a:pt x="1457" y="1003"/>
                  </a:lnTo>
                  <a:lnTo>
                    <a:pt x="1447" y="1019"/>
                  </a:lnTo>
                  <a:lnTo>
                    <a:pt x="1436" y="1031"/>
                  </a:lnTo>
                  <a:lnTo>
                    <a:pt x="1411" y="1054"/>
                  </a:lnTo>
                  <a:lnTo>
                    <a:pt x="1382" y="1071"/>
                  </a:lnTo>
                  <a:lnTo>
                    <a:pt x="1365" y="1076"/>
                  </a:lnTo>
                  <a:lnTo>
                    <a:pt x="1349" y="1081"/>
                  </a:lnTo>
                  <a:lnTo>
                    <a:pt x="1314" y="1085"/>
                  </a:lnTo>
                  <a:lnTo>
                    <a:pt x="1280" y="1081"/>
                  </a:lnTo>
                  <a:lnTo>
                    <a:pt x="1247" y="1071"/>
                  </a:lnTo>
                  <a:lnTo>
                    <a:pt x="1232" y="1063"/>
                  </a:lnTo>
                  <a:lnTo>
                    <a:pt x="1218" y="1054"/>
                  </a:lnTo>
                  <a:lnTo>
                    <a:pt x="1204" y="1043"/>
                  </a:lnTo>
                  <a:lnTo>
                    <a:pt x="1193" y="1031"/>
                  </a:lnTo>
                  <a:lnTo>
                    <a:pt x="1182" y="1019"/>
                  </a:lnTo>
                  <a:lnTo>
                    <a:pt x="1172" y="1003"/>
                  </a:lnTo>
                  <a:lnTo>
                    <a:pt x="1156" y="972"/>
                  </a:lnTo>
                  <a:lnTo>
                    <a:pt x="1146" y="934"/>
                  </a:lnTo>
                  <a:lnTo>
                    <a:pt x="1145" y="915"/>
                  </a:lnTo>
                  <a:lnTo>
                    <a:pt x="1143" y="894"/>
                  </a:lnTo>
                  <a:lnTo>
                    <a:pt x="1146" y="853"/>
                  </a:lnTo>
                  <a:lnTo>
                    <a:pt x="1156" y="816"/>
                  </a:lnTo>
                  <a:lnTo>
                    <a:pt x="1172" y="784"/>
                  </a:lnTo>
                  <a:lnTo>
                    <a:pt x="1182" y="769"/>
                  </a:lnTo>
                  <a:lnTo>
                    <a:pt x="1193" y="756"/>
                  </a:lnTo>
                  <a:lnTo>
                    <a:pt x="1218" y="733"/>
                  </a:lnTo>
                  <a:lnTo>
                    <a:pt x="1247" y="716"/>
                  </a:lnTo>
                  <a:lnTo>
                    <a:pt x="1280" y="707"/>
                  </a:lnTo>
                  <a:lnTo>
                    <a:pt x="1314" y="703"/>
                  </a:lnTo>
                  <a:lnTo>
                    <a:pt x="1349" y="707"/>
                  </a:lnTo>
                  <a:lnTo>
                    <a:pt x="1365" y="711"/>
                  </a:lnTo>
                  <a:lnTo>
                    <a:pt x="1382" y="716"/>
                  </a:lnTo>
                  <a:lnTo>
                    <a:pt x="1397" y="725"/>
                  </a:lnTo>
                  <a:lnTo>
                    <a:pt x="1411" y="733"/>
                  </a:lnTo>
                  <a:lnTo>
                    <a:pt x="1423" y="744"/>
                  </a:lnTo>
                  <a:lnTo>
                    <a:pt x="1436" y="756"/>
                  </a:lnTo>
                  <a:lnTo>
                    <a:pt x="1447" y="769"/>
                  </a:lnTo>
                  <a:lnTo>
                    <a:pt x="1457" y="784"/>
                  </a:lnTo>
                  <a:lnTo>
                    <a:pt x="1472" y="816"/>
                  </a:lnTo>
                  <a:lnTo>
                    <a:pt x="1481" y="853"/>
                  </a:lnTo>
                  <a:lnTo>
                    <a:pt x="1484" y="874"/>
                  </a:lnTo>
                  <a:lnTo>
                    <a:pt x="1486" y="894"/>
                  </a:lnTo>
                  <a:close/>
                  <a:moveTo>
                    <a:pt x="1314" y="547"/>
                  </a:moveTo>
                  <a:lnTo>
                    <a:pt x="1279" y="548"/>
                  </a:lnTo>
                  <a:lnTo>
                    <a:pt x="1243" y="552"/>
                  </a:lnTo>
                  <a:lnTo>
                    <a:pt x="1209" y="561"/>
                  </a:lnTo>
                  <a:lnTo>
                    <a:pt x="1176" y="572"/>
                  </a:lnTo>
                  <a:lnTo>
                    <a:pt x="1146" y="585"/>
                  </a:lnTo>
                  <a:lnTo>
                    <a:pt x="1117" y="602"/>
                  </a:lnTo>
                  <a:lnTo>
                    <a:pt x="1089" y="621"/>
                  </a:lnTo>
                  <a:lnTo>
                    <a:pt x="1065" y="642"/>
                  </a:lnTo>
                  <a:lnTo>
                    <a:pt x="1042" y="667"/>
                  </a:lnTo>
                  <a:lnTo>
                    <a:pt x="1022" y="693"/>
                  </a:lnTo>
                  <a:lnTo>
                    <a:pt x="1004" y="722"/>
                  </a:lnTo>
                  <a:lnTo>
                    <a:pt x="990" y="752"/>
                  </a:lnTo>
                  <a:lnTo>
                    <a:pt x="978" y="785"/>
                  </a:lnTo>
                  <a:lnTo>
                    <a:pt x="973" y="802"/>
                  </a:lnTo>
                  <a:lnTo>
                    <a:pt x="969" y="820"/>
                  </a:lnTo>
                  <a:lnTo>
                    <a:pt x="964" y="856"/>
                  </a:lnTo>
                  <a:lnTo>
                    <a:pt x="962" y="894"/>
                  </a:lnTo>
                  <a:lnTo>
                    <a:pt x="964" y="932"/>
                  </a:lnTo>
                  <a:lnTo>
                    <a:pt x="969" y="968"/>
                  </a:lnTo>
                  <a:lnTo>
                    <a:pt x="978" y="1002"/>
                  </a:lnTo>
                  <a:lnTo>
                    <a:pt x="990" y="1035"/>
                  </a:lnTo>
                  <a:lnTo>
                    <a:pt x="1004" y="1065"/>
                  </a:lnTo>
                  <a:lnTo>
                    <a:pt x="1022" y="1094"/>
                  </a:lnTo>
                  <a:lnTo>
                    <a:pt x="1042" y="1121"/>
                  </a:lnTo>
                  <a:lnTo>
                    <a:pt x="1065" y="1145"/>
                  </a:lnTo>
                  <a:lnTo>
                    <a:pt x="1089" y="1168"/>
                  </a:lnTo>
                  <a:lnTo>
                    <a:pt x="1117" y="1185"/>
                  </a:lnTo>
                  <a:lnTo>
                    <a:pt x="1146" y="1202"/>
                  </a:lnTo>
                  <a:lnTo>
                    <a:pt x="1176" y="1216"/>
                  </a:lnTo>
                  <a:lnTo>
                    <a:pt x="1209" y="1227"/>
                  </a:lnTo>
                  <a:lnTo>
                    <a:pt x="1243" y="1235"/>
                  </a:lnTo>
                  <a:lnTo>
                    <a:pt x="1279" y="1241"/>
                  </a:lnTo>
                  <a:lnTo>
                    <a:pt x="1314" y="1242"/>
                  </a:lnTo>
                  <a:lnTo>
                    <a:pt x="1350" y="1241"/>
                  </a:lnTo>
                  <a:lnTo>
                    <a:pt x="1386" y="1235"/>
                  </a:lnTo>
                  <a:lnTo>
                    <a:pt x="1419" y="1227"/>
                  </a:lnTo>
                  <a:lnTo>
                    <a:pt x="1452" y="1216"/>
                  </a:lnTo>
                  <a:lnTo>
                    <a:pt x="1483" y="1202"/>
                  </a:lnTo>
                  <a:lnTo>
                    <a:pt x="1512" y="1185"/>
                  </a:lnTo>
                  <a:lnTo>
                    <a:pt x="1539" y="1168"/>
                  </a:lnTo>
                  <a:lnTo>
                    <a:pt x="1564" y="1145"/>
                  </a:lnTo>
                  <a:lnTo>
                    <a:pt x="1586" y="1121"/>
                  </a:lnTo>
                  <a:lnTo>
                    <a:pt x="1607" y="1094"/>
                  </a:lnTo>
                  <a:lnTo>
                    <a:pt x="1625" y="1065"/>
                  </a:lnTo>
                  <a:lnTo>
                    <a:pt x="1639" y="1035"/>
                  </a:lnTo>
                  <a:lnTo>
                    <a:pt x="1651" y="1002"/>
                  </a:lnTo>
                  <a:lnTo>
                    <a:pt x="1655" y="985"/>
                  </a:lnTo>
                  <a:lnTo>
                    <a:pt x="1659" y="968"/>
                  </a:lnTo>
                  <a:lnTo>
                    <a:pt x="1665" y="932"/>
                  </a:lnTo>
                  <a:lnTo>
                    <a:pt x="1666" y="894"/>
                  </a:lnTo>
                  <a:lnTo>
                    <a:pt x="1665" y="856"/>
                  </a:lnTo>
                  <a:lnTo>
                    <a:pt x="1659" y="820"/>
                  </a:lnTo>
                  <a:lnTo>
                    <a:pt x="1651" y="785"/>
                  </a:lnTo>
                  <a:lnTo>
                    <a:pt x="1639" y="752"/>
                  </a:lnTo>
                  <a:lnTo>
                    <a:pt x="1625" y="722"/>
                  </a:lnTo>
                  <a:lnTo>
                    <a:pt x="1607" y="693"/>
                  </a:lnTo>
                  <a:lnTo>
                    <a:pt x="1586" y="667"/>
                  </a:lnTo>
                  <a:lnTo>
                    <a:pt x="1564" y="642"/>
                  </a:lnTo>
                  <a:lnTo>
                    <a:pt x="1539" y="621"/>
                  </a:lnTo>
                  <a:lnTo>
                    <a:pt x="1512" y="602"/>
                  </a:lnTo>
                  <a:lnTo>
                    <a:pt x="1483" y="585"/>
                  </a:lnTo>
                  <a:lnTo>
                    <a:pt x="1452" y="572"/>
                  </a:lnTo>
                  <a:lnTo>
                    <a:pt x="1419" y="561"/>
                  </a:lnTo>
                  <a:lnTo>
                    <a:pt x="1386" y="552"/>
                  </a:lnTo>
                  <a:lnTo>
                    <a:pt x="1350" y="548"/>
                  </a:lnTo>
                  <a:lnTo>
                    <a:pt x="1314" y="547"/>
                  </a:lnTo>
                  <a:close/>
                  <a:moveTo>
                    <a:pt x="1726" y="0"/>
                  </a:moveTo>
                  <a:lnTo>
                    <a:pt x="903" y="0"/>
                  </a:lnTo>
                  <a:lnTo>
                    <a:pt x="903" y="893"/>
                  </a:lnTo>
                  <a:lnTo>
                    <a:pt x="903" y="1787"/>
                  </a:lnTo>
                  <a:lnTo>
                    <a:pt x="1726" y="1787"/>
                  </a:lnTo>
                  <a:lnTo>
                    <a:pt x="1726" y="893"/>
                  </a:lnTo>
                  <a:lnTo>
                    <a:pt x="1726" y="0"/>
                  </a:lnTo>
                  <a:close/>
                  <a:moveTo>
                    <a:pt x="2351" y="565"/>
                  </a:moveTo>
                  <a:lnTo>
                    <a:pt x="2351" y="890"/>
                  </a:lnTo>
                  <a:lnTo>
                    <a:pt x="2018" y="565"/>
                  </a:lnTo>
                  <a:lnTo>
                    <a:pt x="1915" y="565"/>
                  </a:lnTo>
                  <a:lnTo>
                    <a:pt x="1915" y="1231"/>
                  </a:lnTo>
                  <a:lnTo>
                    <a:pt x="2083" y="1231"/>
                  </a:lnTo>
                  <a:lnTo>
                    <a:pt x="2083" y="893"/>
                  </a:lnTo>
                  <a:lnTo>
                    <a:pt x="2428" y="1231"/>
                  </a:lnTo>
                  <a:lnTo>
                    <a:pt x="2519" y="1231"/>
                  </a:lnTo>
                  <a:lnTo>
                    <a:pt x="2519" y="565"/>
                  </a:lnTo>
                  <a:lnTo>
                    <a:pt x="2351" y="565"/>
                  </a:lnTo>
                  <a:close/>
                  <a:moveTo>
                    <a:pt x="2628" y="0"/>
                  </a:moveTo>
                  <a:lnTo>
                    <a:pt x="1807" y="0"/>
                  </a:lnTo>
                  <a:lnTo>
                    <a:pt x="1807" y="893"/>
                  </a:lnTo>
                  <a:lnTo>
                    <a:pt x="1807" y="1787"/>
                  </a:lnTo>
                  <a:lnTo>
                    <a:pt x="2628" y="1787"/>
                  </a:lnTo>
                  <a:lnTo>
                    <a:pt x="2628" y="893"/>
                  </a:lnTo>
                  <a:lnTo>
                    <a:pt x="2628" y="0"/>
                  </a:lnTo>
                  <a:close/>
                  <a:moveTo>
                    <a:pt x="754" y="1231"/>
                  </a:moveTo>
                  <a:lnTo>
                    <a:pt x="489" y="879"/>
                  </a:lnTo>
                  <a:lnTo>
                    <a:pt x="737" y="565"/>
                  </a:lnTo>
                  <a:lnTo>
                    <a:pt x="523" y="565"/>
                  </a:lnTo>
                  <a:lnTo>
                    <a:pt x="300" y="856"/>
                  </a:lnTo>
                  <a:lnTo>
                    <a:pt x="300" y="565"/>
                  </a:lnTo>
                  <a:lnTo>
                    <a:pt x="118" y="565"/>
                  </a:lnTo>
                  <a:lnTo>
                    <a:pt x="118" y="1231"/>
                  </a:lnTo>
                  <a:lnTo>
                    <a:pt x="300" y="1231"/>
                  </a:lnTo>
                  <a:lnTo>
                    <a:pt x="300" y="916"/>
                  </a:lnTo>
                  <a:lnTo>
                    <a:pt x="532" y="1231"/>
                  </a:lnTo>
                  <a:lnTo>
                    <a:pt x="754" y="1231"/>
                  </a:lnTo>
                  <a:close/>
                  <a:moveTo>
                    <a:pt x="822" y="0"/>
                  </a:moveTo>
                  <a:lnTo>
                    <a:pt x="0" y="0"/>
                  </a:lnTo>
                  <a:lnTo>
                    <a:pt x="0" y="893"/>
                  </a:lnTo>
                  <a:lnTo>
                    <a:pt x="0" y="1787"/>
                  </a:lnTo>
                  <a:lnTo>
                    <a:pt x="822" y="1787"/>
                  </a:lnTo>
                  <a:lnTo>
                    <a:pt x="822" y="893"/>
                  </a:lnTo>
                  <a:lnTo>
                    <a:pt x="822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309" fontAlgn="base">
                <a:spcBef>
                  <a:spcPct val="0"/>
                </a:spcBef>
                <a:spcAft>
                  <a:spcPct val="0"/>
                </a:spcAft>
              </a:pPr>
              <a:endParaRPr lang="en-GB" sz="1800">
                <a:solidFill>
                  <a:srgbClr val="464646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3968503"/>
      </p:ext>
    </p:extLst>
  </p:cSld>
  <p:clrMapOvr>
    <a:masterClrMapping/>
  </p:clrMapOvr>
  <p:transition spd="med">
    <p:fade/>
  </p:transition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3429002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5" y="5541236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999D4C-4849-4252-B640-A7AC7A4492BE}" type="datetime1">
              <a:rPr lang="en-US" smtClean="0"/>
              <a:pPr/>
              <a:t>8/15/2018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5978071"/>
      </p:ext>
    </p:extLst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CCFA74-8422-406A-A3C1-B6FD95F3DF43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679364"/>
      </p:ext>
    </p:extLst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C002B2-6B5D-45E6-A05D-448E0D0F08D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>
                <a:solidFill>
                  <a:srgbClr val="FFFFFF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5" y="5541236"/>
            <a:ext cx="11523133" cy="768085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36563536"/>
      </p:ext>
    </p:extLst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A17187F-0380-4C30-A216-6CAD7BA279FF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>
                <a:solidFill>
                  <a:srgbClr val="FFFFFF"/>
                </a:solidFill>
              </a:rPr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3429002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5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382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7030234"/>
      </p:ext>
    </p:extLst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A17187F-0380-4C30-A216-6CAD7BA279FF}" type="datetime1">
              <a:rPr lang="en-US" smtClean="0"/>
              <a:pPr/>
              <a:t>8/15/2018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3429002"/>
            <a:ext cx="11523133" cy="1919817"/>
          </a:xfrm>
        </p:spPr>
        <p:txBody>
          <a:bodyPr anchor="b"/>
          <a:lstStyle>
            <a:lvl1pPr>
              <a:defRPr sz="4267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35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4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52" y="351382"/>
            <a:ext cx="768349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95407597"/>
      </p:ext>
    </p:extLst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6D2ECFD-AA52-443D-A50B-D1D6537EEF80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>
                <a:solidFill>
                  <a:srgbClr val="FFFFFF"/>
                </a:solidFill>
              </a:rPr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2896087"/>
            <a:ext cx="4127600" cy="1065828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62000" tIns="162000" rIns="162000" bIns="162000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24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grpSp>
        <p:nvGrpSpPr>
          <p:cNvPr id="19" name="Group 28"/>
          <p:cNvGrpSpPr>
            <a:grpSpLocks/>
          </p:cNvGrpSpPr>
          <p:nvPr userDrawn="1"/>
        </p:nvGrpSpPr>
        <p:grpSpPr bwMode="auto">
          <a:xfrm>
            <a:off x="10991852" y="351382"/>
            <a:ext cx="768349" cy="387351"/>
            <a:chOff x="2539" y="1988"/>
            <a:chExt cx="682" cy="345"/>
          </a:xfrm>
        </p:grpSpPr>
        <p:sp>
          <p:nvSpPr>
            <p:cNvPr id="20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1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2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3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4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5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6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7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5635305"/>
      </p:ext>
    </p:extLst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77"/>
            <a:ext cx="5665556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2012" y="1412877"/>
            <a:ext cx="5654315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D5F9C8-432E-4FDD-9199-3160F1E131A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6100129"/>
      </p:ext>
    </p:extLst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7"/>
            <a:ext cx="5662084" cy="479953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830"/>
            <a:ext cx="5662084" cy="4319588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2877"/>
            <a:ext cx="5664199" cy="479953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1892830"/>
            <a:ext cx="5664199" cy="4319588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B06281-F444-46A4-8722-17E42D61D9E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60717716"/>
      </p:ext>
    </p:extLst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4435" y="1892300"/>
            <a:ext cx="11523133" cy="432011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4D35B-5475-4B4C-9365-1E8C2E605D00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334435" y="1412876"/>
            <a:ext cx="11523133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01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30888648"/>
      </p:ext>
    </p:extLst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5" y="188915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5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E58DCC4-30B9-493D-AA83-E6628174FD1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8961779"/>
      </p:ext>
    </p:extLst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4435" y="188915"/>
            <a:ext cx="104669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34435" y="141287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1" y="141287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5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9F9090C-364B-42A5-ACF8-9A4E54AEF57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3145972"/>
      </p:ext>
    </p:extLst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34435" y="1412876"/>
            <a:ext cx="5662084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892300"/>
            <a:ext cx="5662084" cy="4320117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412876"/>
            <a:ext cx="5664199" cy="479424"/>
          </a:xfrm>
        </p:spPr>
        <p:txBody>
          <a:bodyPr anchor="b"/>
          <a:lstStyle>
            <a:lvl1pPr marL="0" indent="0">
              <a:buNone/>
              <a:defRPr sz="2133" b="0">
                <a:solidFill>
                  <a:schemeClr val="tx2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1892300"/>
            <a:ext cx="5664199" cy="4320117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EDDC2D9C-FFB3-410F-A9AE-5DA73EFAC26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01" y="6212417"/>
            <a:ext cx="5761567" cy="240771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334435" y="188915"/>
            <a:ext cx="104669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334435" y="692152"/>
            <a:ext cx="10466917" cy="720725"/>
          </a:xfrm>
        </p:spPr>
        <p:txBody>
          <a:bodyPr/>
          <a:lstStyle>
            <a:lvl1pPr marL="0" indent="0">
              <a:buFontTx/>
              <a:buNone/>
              <a:defRPr sz="1867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44832899"/>
      </p:ext>
    </p:extLst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3" y="1412877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1" y="141287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DF44CB-ECC7-4ABE-86A8-531B181DF506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898605"/>
      </p:ext>
    </p:extLst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53" y="1412877"/>
            <a:ext cx="6000751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412877"/>
            <a:ext cx="565996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2DFA8F-7A00-4FC4-A187-7FDEBF435625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775003"/>
      </p:ext>
    </p:extLst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2" y="1412877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798" y="1412877"/>
            <a:ext cx="7585769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BAEF88-B486-4500-9BDC-80C0D8917E1B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779349"/>
      </p:ext>
    </p:extLst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29" y="1412877"/>
            <a:ext cx="4079775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412877"/>
            <a:ext cx="7570231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55C60E-4054-48EB-9CCC-B21C51D8F29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7159089"/>
      </p:ext>
    </p:extLst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" y="1412877"/>
            <a:ext cx="3023657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81" y="1412877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3C4D5E-1357-49ED-A68A-137CD87DBC1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746841"/>
      </p:ext>
    </p:extLst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10" y="1412877"/>
            <a:ext cx="3006692" cy="4799543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34435" y="1412877"/>
            <a:ext cx="8641887" cy="4799543"/>
          </a:xfrm>
        </p:spPr>
        <p:txBody>
          <a:bodyPr/>
          <a:lstStyle>
            <a:lvl1pPr>
              <a:defRPr sz="2400"/>
            </a:lvl1pPr>
            <a:lvl2pPr>
              <a:defRPr sz="2133"/>
            </a:lvl2pPr>
            <a:lvl3pPr>
              <a:defRPr sz="1867"/>
            </a:lvl3pPr>
            <a:lvl4pPr>
              <a:defRPr sz="1600"/>
            </a:lvl4pPr>
            <a:lvl5pPr>
              <a:defRPr sz="16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73870B-C7DA-45A5-A8C2-D12B922FF0EA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7173054"/>
      </p:ext>
    </p:extLst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3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665556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1" y="2492376"/>
            <a:ext cx="5659967" cy="3720043"/>
          </a:xfrm>
        </p:spPr>
        <p:txBody>
          <a:bodyPr/>
          <a:lstStyle>
            <a:lvl1pPr>
              <a:defRPr sz="2667"/>
            </a:lvl1pPr>
            <a:lvl2pPr>
              <a:defRPr sz="2400"/>
            </a:lvl2pPr>
            <a:lvl3pPr>
              <a:defRPr sz="2133"/>
            </a:lvl3pPr>
            <a:lvl4pPr>
              <a:defRPr sz="1867"/>
            </a:lvl4pPr>
            <a:lvl5pPr>
              <a:defRPr sz="1867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90"/>
            <a:ext cx="1439333" cy="215900"/>
          </a:xfrm>
        </p:spPr>
        <p:txBody>
          <a:bodyPr/>
          <a:lstStyle/>
          <a:p>
            <a:fld id="{EF581902-DECD-449C-8395-FE60519123E4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90"/>
            <a:ext cx="3746168" cy="215900"/>
          </a:xfrm>
        </p:spPr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3" y="6453190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499403"/>
      </p:ext>
    </p:extLst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E0EF57-025C-4DE1-8453-E448A6F08958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1949498"/>
      </p:ext>
    </p:extLst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2601120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853B962-77F2-492B-ADF9-33604ADE5B7E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6702710"/>
      </p:ext>
    </p:extLst>
  </p:cSld>
  <p:clrMapOvr>
    <a:masterClrMapping/>
  </p:clrMapOvr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2601120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474F88F9-9D4C-4F74-A2E9-6127961775A7}" type="datetime1">
              <a:rPr lang="en-US" smtClean="0">
                <a:solidFill>
                  <a:srgbClr val="9D9D9D"/>
                </a:solidFill>
              </a:rPr>
              <a:pPr/>
              <a:t>8/15/2018</a:t>
            </a:fld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 dirty="0">
                <a:solidFill>
                  <a:srgbClr val="9D9D9D"/>
                </a:solidFill>
              </a:rPr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 dirty="0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8150716"/>
      </p:ext>
    </p:extLst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2601120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DE65583-5AB6-4CA3-A754-7496E00174ED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>
                <a:solidFill>
                  <a:srgbClr val="FFFFFF"/>
                </a:solidFill>
              </a:rPr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1852942"/>
      </p:ext>
    </p:extLst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ABB2E62-3A57-4BFB-B4D5-2B35F37FB2CE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>
                <a:solidFill>
                  <a:srgbClr val="FFFFFF"/>
                </a:solidFill>
              </a:rPr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35" y="2601120"/>
            <a:ext cx="11523133" cy="1655763"/>
          </a:xfrm>
        </p:spPr>
        <p:txBody>
          <a:bodyPr anchor="ctr" anchorCtr="0"/>
          <a:lstStyle>
            <a:lvl1pPr algn="ctr">
              <a:defRPr sz="4267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36142682"/>
      </p:ext>
    </p:extLst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4797AF-DF6D-4EE3-B4D3-7C7DC863FB5F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3905727"/>
      </p:ext>
    </p:extLst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6B8C57-8325-4ADA-AF48-B0BF32A155D7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7492030"/>
      </p:ext>
    </p:extLst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86D76A4-5F97-4FE5-8685-A033ECD127B3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>
                <a:solidFill>
                  <a:srgbClr val="FFFFFF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/>
              <a:t>Click icon to add picture</a:t>
            </a:r>
            <a:endParaRPr lang="fi-FI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290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5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02663172"/>
      </p:ext>
    </p:extLst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 (background)">
    <p:bg>
      <p:bgPr>
        <a:blipFill dpi="0" rotWithShape="1"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6D76A4-5F97-4FE5-8685-A033ECD127B3}" type="datetime1">
              <a:rPr lang="en-US" smtClean="0"/>
              <a:pPr/>
              <a:t>8/15/2018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8" name="Group 28"/>
          <p:cNvGrpSpPr>
            <a:grpSpLocks/>
          </p:cNvGrpSpPr>
          <p:nvPr userDrawn="1"/>
        </p:nvGrpSpPr>
        <p:grpSpPr bwMode="auto">
          <a:xfrm>
            <a:off x="10991852" y="6021290"/>
            <a:ext cx="768349" cy="387351"/>
            <a:chOff x="2539" y="1988"/>
            <a:chExt cx="682" cy="345"/>
          </a:xfrm>
        </p:grpSpPr>
        <p:sp>
          <p:nvSpPr>
            <p:cNvPr id="9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0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1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2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3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4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5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16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</p:grpSp>
      <p:pic>
        <p:nvPicPr>
          <p:cNvPr id="18" name="Picture 12" descr="slogan_left_wh_21_5_rgb"/>
          <p:cNvPicPr>
            <a:picLocks noChangeAspect="1" noChangeArrowheads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03825" y="6020417"/>
            <a:ext cx="1992711" cy="384000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19419495"/>
      </p:ext>
    </p:extLst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8118726"/>
      </p:ext>
    </p:extLst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21664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5713992"/>
      </p:ext>
    </p:extLst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50076271"/>
      </p:ext>
    </p:extLst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3217466"/>
      </p:ext>
    </p:extLst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52263991"/>
      </p:ext>
    </p:extLst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80663344"/>
      </p:ext>
    </p:extLst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358189707"/>
      </p:ext>
    </p:extLst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83609475"/>
      </p:ext>
    </p:extLst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132900791"/>
      </p:ext>
    </p:extLst>
  </p:cSld>
  <p:clrMapOvr>
    <a:masterClrMapping/>
  </p:clrMapOvr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5613565"/>
      </p:ext>
    </p:extLst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33608348"/>
      </p:ext>
    </p:extLst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6244673"/>
      </p:ext>
    </p:extLst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28195404"/>
      </p:ext>
    </p:extLst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98973076"/>
      </p:ext>
    </p:extLst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18131372"/>
      </p:ext>
    </p:extLst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81653341"/>
      </p:ext>
    </p:extLst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91722537"/>
      </p:ext>
    </p:extLst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3207883"/>
      </p:ext>
    </p:extLst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02395735"/>
      </p:ext>
    </p:extLst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31080936"/>
      </p:ext>
    </p:extLst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70762376"/>
      </p:ext>
    </p:extLst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95099397"/>
      </p:ext>
    </p:extLst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25270714"/>
      </p:ext>
    </p:extLst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9760975"/>
      </p:ext>
    </p:extLst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7578778"/>
      </p:ext>
    </p:extLst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8171570"/>
      </p:ext>
    </p:extLst>
  </p:cSld>
  <p:clrMapOvr>
    <a:masterClrMapping/>
  </p:clrMapOvr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4913912"/>
      </p:ext>
    </p:extLst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67499482"/>
      </p:ext>
    </p:extLst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9014225"/>
      </p:ext>
    </p:extLst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554932"/>
      </p:ext>
    </p:extLst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6067867"/>
      </p:ext>
    </p:extLst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753343"/>
      </p:ext>
    </p:extLst>
  </p:cSld>
  <p:clrMapOvr>
    <a:masterClrMapping/>
  </p:clrMapOvr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27137020"/>
      </p:ext>
    </p:extLst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86784370"/>
      </p:ext>
    </p:extLst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972490743"/>
      </p:ext>
    </p:extLst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583740"/>
      </p:ext>
    </p:extLst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888738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04266600"/>
      </p:ext>
    </p:extLst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10537487"/>
      </p:ext>
    </p:extLst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3839785"/>
      </p:ext>
    </p:extLst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981105989"/>
      </p:ext>
    </p:extLst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92918542"/>
      </p:ext>
    </p:extLst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93672326"/>
      </p:ext>
    </p:extLst>
  </p:cSld>
  <p:clrMapOvr>
    <a:masterClrMapping/>
  </p:clrMapOvr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521874326"/>
      </p:ext>
    </p:extLst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178541645"/>
      </p:ext>
    </p:extLst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2674384"/>
      </p:ext>
    </p:extLst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71662475"/>
      </p:ext>
    </p:extLst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11971035"/>
      </p:ext>
    </p:extLst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36125828"/>
      </p:ext>
    </p:extLst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50381081"/>
      </p:ext>
    </p:extLst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83962808"/>
      </p:ext>
    </p:extLst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21972705"/>
      </p:ext>
    </p:extLst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96936463"/>
      </p:ext>
    </p:extLst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95712730"/>
      </p:ext>
    </p:extLst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61130477"/>
      </p:ext>
    </p:extLst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82003578"/>
      </p:ext>
    </p:extLst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6694080"/>
      </p:ext>
    </p:extLst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4479214"/>
      </p:ext>
    </p:extLst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6175134"/>
      </p:ext>
    </p:extLst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16697802"/>
      </p:ext>
    </p:extLst>
  </p:cSld>
  <p:clrMapOvr>
    <a:masterClrMapping/>
  </p:clrMapOvr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004035"/>
      </p:ext>
    </p:extLst>
  </p:cSld>
  <p:clrMapOvr>
    <a:masterClrMapping/>
  </p:clrMapOvr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6603066"/>
      </p:ext>
    </p:extLst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6385749"/>
      </p:ext>
    </p:extLst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3633313"/>
      </p:ext>
    </p:extLst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1020927"/>
      </p:ext>
    </p:extLst>
  </p:cSld>
  <p:clrMapOvr>
    <a:masterClrMapping/>
  </p:clrMapOvr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0523126"/>
      </p:ext>
    </p:extLst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133067026"/>
      </p:ext>
    </p:extLst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2853619"/>
      </p:ext>
    </p:extLst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8220823"/>
      </p:ext>
    </p:extLst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653747519"/>
      </p:ext>
    </p:extLst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597978264"/>
      </p:ext>
    </p:extLst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355666"/>
      </p:ext>
    </p:extLst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64534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1314442"/>
      </p:ext>
    </p:extLst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37196944"/>
      </p:ext>
    </p:extLst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39755338"/>
      </p:ext>
    </p:extLst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07828058"/>
      </p:ext>
    </p:extLst>
  </p:cSld>
  <p:clrMapOvr>
    <a:masterClrMapping/>
  </p:clrMapOvr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964721586"/>
      </p:ext>
    </p:extLst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049563215"/>
      </p:ext>
    </p:extLst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543445497"/>
      </p:ext>
    </p:extLst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948751371"/>
      </p:ext>
    </p:extLst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34004548"/>
      </p:ext>
    </p:extLst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15241370"/>
      </p:ext>
    </p:extLst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57184457"/>
      </p:ext>
    </p:extLst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64241398"/>
      </p:ext>
    </p:extLst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22141335"/>
      </p:ext>
    </p:extLst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28102344"/>
      </p:ext>
    </p:extLst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36835212"/>
      </p:ext>
    </p:extLst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83612335"/>
      </p:ext>
    </p:extLst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94458688"/>
      </p:ext>
    </p:extLst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50462283"/>
      </p:ext>
    </p:extLst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6757229"/>
      </p:ext>
    </p:extLst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11148186"/>
      </p:ext>
    </p:extLst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2824399"/>
      </p:ext>
    </p:extLst>
  </p:cSld>
  <p:clrMapOvr>
    <a:masterClrMapping/>
  </p:clrMapOvr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4282378"/>
      </p:ext>
    </p:extLst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63261947"/>
      </p:ext>
    </p:extLst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136880"/>
      </p:ext>
    </p:extLst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310843"/>
      </p:ext>
    </p:extLst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3592081"/>
      </p:ext>
    </p:extLst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13789212"/>
      </p:ext>
    </p:extLst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1666304"/>
      </p:ext>
    </p:extLst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2008190"/>
      </p:ext>
    </p:extLst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59303156"/>
      </p:ext>
    </p:extLst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1272271"/>
      </p:ext>
    </p:extLst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5743405"/>
      </p:ext>
    </p:extLst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402351351"/>
      </p:ext>
    </p:extLst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720214217"/>
      </p:ext>
    </p:extLst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422097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558833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8203658"/>
      </p:ext>
    </p:extLst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8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3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962300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1821433"/>
      </p:ext>
    </p:extLst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28802746"/>
      </p:ext>
    </p:extLst>
  </p:cSld>
  <p:clrMapOvr>
    <a:masterClrMapping/>
  </p:clrMapOvr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504286"/>
      </p:ext>
    </p:extLst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29061666"/>
      </p:ext>
    </p:extLst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1" y="558833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60066427"/>
      </p:ext>
    </p:extLst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1" y="558833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9214747"/>
      </p:ext>
    </p:extLst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11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441344108"/>
      </p:ext>
    </p:extLst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20" y="1268131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361275527"/>
      </p:ext>
    </p:extLst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3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73046827"/>
      </p:ext>
    </p:extLst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67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8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2507664"/>
      </p:ext>
    </p:extLst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628403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61688990"/>
      </p:ext>
    </p:extLst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67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8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49006415"/>
      </p:ext>
    </p:extLst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2" y="162842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92" y="508488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2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92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89671981"/>
      </p:ext>
    </p:extLst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2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2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8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19" y="508488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64308202"/>
      </p:ext>
    </p:extLst>
  </p:cSld>
  <p:clrMapOvr>
    <a:masterClrMapping/>
  </p:clrMapOvr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20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3" y="1628420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20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9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9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8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9" y="508488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8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53758455"/>
      </p:ext>
    </p:extLst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1" y="162842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2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30" y="162842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2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34172356"/>
      </p:ext>
    </p:extLst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2" y="162842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2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30578509"/>
      </p:ext>
    </p:extLst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20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3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53826977"/>
      </p:ext>
    </p:extLst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8476608"/>
      </p:ext>
    </p:extLst>
  </p:cSld>
  <p:clrMapOvr>
    <a:masterClrMapping/>
  </p:clrMapOvr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20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4819707"/>
      </p:ext>
    </p:extLst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8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32532759"/>
      </p:ext>
    </p:extLst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42"/>
            <a:ext cx="2374283" cy="98947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9439741"/>
      </p:ext>
    </p:extLst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91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504" y="1628421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1885619"/>
      </p:ext>
    </p:extLst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7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92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8175484"/>
      </p:ext>
    </p:extLst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5722338"/>
      </p:ext>
    </p:extLst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6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9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830681"/>
      </p:ext>
    </p:extLst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91238508"/>
      </p:ext>
    </p:extLst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92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9263937"/>
      </p:ext>
    </p:extLst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5187619"/>
      </p:ext>
    </p:extLst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745159401"/>
      </p:ext>
    </p:extLst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1671918"/>
      </p:ext>
    </p:extLst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4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3195357"/>
      </p:ext>
    </p:extLst>
  </p:cSld>
  <p:clrMapOvr>
    <a:masterClrMapping/>
  </p:clrMapOvr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9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00307855"/>
      </p:ext>
    </p:extLst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4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156098709"/>
      </p:ext>
    </p:extLst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3789363"/>
            <a:ext cx="11328400" cy="1655762"/>
          </a:xfrm>
        </p:spPr>
        <p:txBody>
          <a:bodyPr anchor="b"/>
          <a:lstStyle>
            <a:lvl1pPr>
              <a:defRPr sz="4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31800" y="5589589"/>
            <a:ext cx="11328400" cy="719137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FFEC7DB-0C6C-434D-92F2-28D83D8D1F3B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750188"/>
      </p:ext>
    </p:extLst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5ACD56-4C58-4405-A765-78B09782FD54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9231714"/>
      </p:ext>
    </p:extLst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3429001"/>
            <a:ext cx="12192000" cy="2016125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5517233"/>
            <a:ext cx="11328400" cy="791493"/>
          </a:xfrm>
        </p:spPr>
        <p:txBody>
          <a:bodyPr/>
          <a:lstStyle>
            <a:lvl1pPr algn="l">
              <a:lnSpc>
                <a:spcPct val="90000"/>
              </a:lnSpc>
              <a:defRPr sz="2400" b="0" cap="none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C4FA7B-702A-4A82-BDED-3E4306522D72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645641"/>
      </p:ext>
    </p:extLst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D457D0C-D00A-401E-8A7C-FE6EA324254E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3789363"/>
            <a:ext cx="11328400" cy="1655762"/>
          </a:xfrm>
        </p:spPr>
        <p:txBody>
          <a:bodyPr anchor="b"/>
          <a:lstStyle>
            <a:lvl1pPr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31800" y="5589589"/>
            <a:ext cx="11328400" cy="719137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8208" name="Group 16"/>
          <p:cNvGrpSpPr>
            <a:grpSpLocks/>
          </p:cNvGrpSpPr>
          <p:nvPr/>
        </p:nvGrpSpPr>
        <p:grpSpPr bwMode="auto">
          <a:xfrm>
            <a:off x="10606618" y="333375"/>
            <a:ext cx="1058333" cy="401638"/>
            <a:chOff x="2539" y="1988"/>
            <a:chExt cx="682" cy="345"/>
          </a:xfrm>
        </p:grpSpPr>
        <p:sp>
          <p:nvSpPr>
            <p:cNvPr id="8209" name="Rectangle 17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0" name="Freeform 18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1" name="Rectangle 19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2" name="Freeform 20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3" name="Rectangle 21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4" name="Freeform 22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5" name="Rectangle 23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8216" name="Freeform 24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9909339"/>
      </p:ext>
    </p:extLst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023B2A7-8793-4CBE-8E89-4EAED34449FB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52117" y="3126918"/>
            <a:ext cx="4127600" cy="604163"/>
          </a:xfrm>
          <a:solidFill>
            <a:srgbClr val="FEFEFE">
              <a:alpha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62000" tIns="162000" rIns="162000" bIns="162000" numCol="1" anchor="ctr" anchorCtr="0" compatLnSpc="1">
            <a:prstTxWarp prst="textNoShape">
              <a:avLst/>
            </a:prstTxWarp>
            <a:spAutoFit/>
          </a:bodyPr>
          <a:lstStyle>
            <a:lvl1pPr>
              <a:defRPr lang="fi-FI" sz="180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/>
          </a:p>
        </p:txBody>
      </p:sp>
      <p:grpSp>
        <p:nvGrpSpPr>
          <p:cNvPr id="7" name="Group 16"/>
          <p:cNvGrpSpPr>
            <a:grpSpLocks/>
          </p:cNvGrpSpPr>
          <p:nvPr userDrawn="1"/>
        </p:nvGrpSpPr>
        <p:grpSpPr bwMode="auto">
          <a:xfrm>
            <a:off x="10606618" y="333375"/>
            <a:ext cx="1058333" cy="401638"/>
            <a:chOff x="2539" y="1988"/>
            <a:chExt cx="682" cy="345"/>
          </a:xfrm>
        </p:grpSpPr>
        <p:sp>
          <p:nvSpPr>
            <p:cNvPr id="8" name="Rectangle 17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0" name="Freeform 18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1" name="Rectangle 19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2" name="Freeform 20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3" name="Rectangle 21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4" name="Freeform 22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5" name="Rectangle 23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6" name="Freeform 24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5364172"/>
      </p:ext>
    </p:extLst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412875"/>
            <a:ext cx="556260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12875"/>
            <a:ext cx="556260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6A96C6-4438-49C3-B520-00C8797CFA22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9139555"/>
      </p:ext>
    </p:extLst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4"/>
            <a:ext cx="9984317" cy="1223962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76"/>
            <a:ext cx="5564717" cy="360363"/>
          </a:xfrm>
        </p:spPr>
        <p:txBody>
          <a:bodyPr anchor="b"/>
          <a:lstStyle>
            <a:lvl1pPr marL="0" indent="0">
              <a:buNone/>
              <a:defRPr sz="18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39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412876"/>
            <a:ext cx="5566833" cy="360363"/>
          </a:xfrm>
        </p:spPr>
        <p:txBody>
          <a:bodyPr anchor="b"/>
          <a:lstStyle>
            <a:lvl1pPr marL="0" indent="0">
              <a:buNone/>
              <a:defRPr sz="18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1773239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DE298EF-735E-442E-B2AB-064AE8E6C7A4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6631656"/>
      </p:ext>
    </p:extLst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0" y="1772816"/>
            <a:ext cx="11328400" cy="432000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26CBFD-611D-497F-A091-78D9B474ADEA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31800" y="1412876"/>
            <a:ext cx="11328400" cy="360363"/>
          </a:xfrm>
        </p:spPr>
        <p:txBody>
          <a:bodyPr anchor="b"/>
          <a:lstStyle>
            <a:lvl1pPr marL="0" indent="0">
              <a:buNone/>
              <a:defRPr sz="18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6096000" y="6092826"/>
            <a:ext cx="5664200" cy="360363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64092953"/>
      </p:ext>
    </p:extLst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4"/>
            <a:ext cx="9984317" cy="50378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692151"/>
            <a:ext cx="9984317" cy="720725"/>
          </a:xfrm>
        </p:spPr>
        <p:txBody>
          <a:bodyPr/>
          <a:lstStyle>
            <a:lvl1pPr marL="0" indent="0">
              <a:buFontTx/>
              <a:buNone/>
              <a:defRPr sz="18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8180806-8245-419E-A7D1-72FC750D3426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6825374"/>
      </p:ext>
    </p:extLst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4"/>
            <a:ext cx="9984317" cy="50323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412875"/>
            <a:ext cx="556260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12875"/>
            <a:ext cx="556260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692151"/>
            <a:ext cx="9984317" cy="720725"/>
          </a:xfrm>
        </p:spPr>
        <p:txBody>
          <a:bodyPr/>
          <a:lstStyle>
            <a:lvl1pPr marL="0" indent="0">
              <a:buFontTx/>
              <a:buNone/>
              <a:defRPr sz="18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6B30FF5-BB48-46F3-9E9A-258494F25621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0314404"/>
      </p:ext>
    </p:extLst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00" y="188914"/>
            <a:ext cx="9984317" cy="503236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0" y="1412876"/>
            <a:ext cx="5564717" cy="360363"/>
          </a:xfrm>
        </p:spPr>
        <p:txBody>
          <a:bodyPr anchor="b"/>
          <a:lstStyle>
            <a:lvl1pPr marL="0" indent="0">
              <a:buNone/>
              <a:defRPr sz="18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773239"/>
            <a:ext cx="5564717" cy="431958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412876"/>
            <a:ext cx="5566833" cy="360363"/>
          </a:xfrm>
        </p:spPr>
        <p:txBody>
          <a:bodyPr anchor="b"/>
          <a:lstStyle>
            <a:lvl1pPr marL="0" indent="0">
              <a:buNone/>
              <a:defRPr sz="18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1773239"/>
            <a:ext cx="5566833" cy="431958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692151"/>
            <a:ext cx="9984317" cy="720725"/>
          </a:xfrm>
        </p:spPr>
        <p:txBody>
          <a:bodyPr/>
          <a:lstStyle>
            <a:lvl1pPr marL="0" indent="0">
              <a:buFontTx/>
              <a:buNone/>
              <a:defRPr sz="1800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735A5E8-6EC7-4BF8-BCEE-1518092A0103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7"/>
          </p:nvPr>
        </p:nvSpPr>
        <p:spPr>
          <a:xfrm>
            <a:off x="6096000" y="6092826"/>
            <a:ext cx="5664200" cy="360363"/>
          </a:xfrm>
        </p:spPr>
        <p:txBody>
          <a:bodyPr anchor="b" anchorCtr="0"/>
          <a:lstStyle>
            <a:lvl1pPr marL="0" indent="0" algn="r">
              <a:buFontTx/>
              <a:buNone/>
              <a:defRPr sz="8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46990629"/>
      </p:ext>
    </p:extLst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" y="1412875"/>
            <a:ext cx="6000751" cy="467995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412875"/>
            <a:ext cx="556260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B4DF04-802C-4CB7-92A5-4805F1DF814B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5637027"/>
      </p:ext>
    </p:extLst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191250" y="1412875"/>
            <a:ext cx="6000751" cy="467995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412875"/>
            <a:ext cx="556260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4592AA-D7D9-41DC-BEE3-F63398C5A4AD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2930938"/>
      </p:ext>
    </p:extLst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" y="1412875"/>
            <a:ext cx="4079775" cy="467995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271797" y="1412875"/>
            <a:ext cx="7488403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72C3FC-D28E-4915-82C0-EFD9D5ECF5E1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8255309"/>
      </p:ext>
    </p:extLst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112226" y="1412875"/>
            <a:ext cx="4079775" cy="467995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16261" y="1412875"/>
            <a:ext cx="7488403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701F7A-39E6-427D-8882-91A244680320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1649331"/>
      </p:ext>
    </p:extLst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" y="1412875"/>
            <a:ext cx="3023657" cy="467995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215680" y="1412875"/>
            <a:ext cx="854452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40CA40-41CD-44A3-9BDB-EB694C705564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5172310"/>
      </p:ext>
    </p:extLst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85308" y="1412875"/>
            <a:ext cx="3023657" cy="467995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1412875"/>
            <a:ext cx="8544520" cy="46799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891F70-4EAE-42C9-AA6B-5B141395756A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1135185"/>
      </p:ext>
    </p:extLst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6000751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92011" y="1412875"/>
            <a:ext cx="5568189" cy="10795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2492375"/>
            <a:ext cx="5562600" cy="36004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>
          <a:xfrm>
            <a:off x="6672064" y="6453188"/>
            <a:ext cx="1439333" cy="215900"/>
          </a:xfrm>
        </p:spPr>
        <p:txBody>
          <a:bodyPr/>
          <a:lstStyle/>
          <a:p>
            <a:fld id="{D3CCFC64-92EE-4086-9D2D-3BFCA3D5524C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8111399" y="6453188"/>
            <a:ext cx="3648803" cy="215900"/>
          </a:xfrm>
        </p:spPr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6191581" y="6453188"/>
            <a:ext cx="480484" cy="215900"/>
          </a:xfrm>
        </p:spPr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2999313"/>
      </p:ext>
    </p:extLst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5EA74-AF1B-4243-BD81-6CEFDB59CA1D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1257763"/>
      </p:ext>
    </p:extLst>
  </p:cSld>
  <p:clrMapOvr>
    <a:masterClrMapping/>
  </p:clrMapOvr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2601119"/>
            <a:ext cx="11328400" cy="1655762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906E69D-DAB1-4606-8ED3-87A499660258}" type="datetime1">
              <a:rPr lang="fi-FI" smtClean="0">
                <a:solidFill>
                  <a:srgbClr val="0071B9"/>
                </a:solidFill>
              </a:rPr>
              <a:pPr/>
              <a:t>15.8.2018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2840001"/>
      </p:ext>
    </p:extLst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Gra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2601119"/>
            <a:ext cx="11328400" cy="1655762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7AFDD804-7841-4F75-B762-0576848CA115}" type="datetime1">
              <a:rPr lang="fi-FI" smtClean="0">
                <a:solidFill>
                  <a:srgbClr val="9D9D9D"/>
                </a:solidFill>
              </a:rPr>
              <a:pPr/>
              <a:t>15.8.2018</a:t>
            </a:fld>
            <a:endParaRPr lang="en-US">
              <a:solidFill>
                <a:srgbClr val="9D9D9D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r>
              <a:rPr lang="en-US">
                <a:solidFill>
                  <a:srgbClr val="9D9D9D"/>
                </a:solidFill>
              </a:rPr>
              <a:t>Confidential  |  © KONE Corporation</a:t>
            </a:r>
            <a:endParaRPr lang="en-US" dirty="0">
              <a:solidFill>
                <a:srgbClr val="9D9D9D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accent5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9D9D9D"/>
                </a:solidFill>
              </a:rPr>
              <a:pPr/>
              <a:t>‹#›</a:t>
            </a:fld>
            <a:endParaRPr lang="en-US">
              <a:solidFill>
                <a:srgbClr val="9D9D9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7943001"/>
      </p:ext>
    </p:extLst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ogan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2601119"/>
            <a:ext cx="11328400" cy="1655762"/>
          </a:xfrm>
        </p:spPr>
        <p:txBody>
          <a:bodyPr anchor="ctr" anchorCtr="0"/>
          <a:lstStyle>
            <a:lvl1pPr algn="ctr">
              <a:defRPr sz="40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3BA82B-B5C6-4AFD-BB1A-4115FDA831A1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3516373"/>
      </p:ext>
    </p:extLst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001AD1A-9235-4801-A922-0B1C0CB9AC15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0" y="2601119"/>
            <a:ext cx="11328400" cy="1655762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4445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74655906"/>
      </p:ext>
    </p:extLst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FEAB98-E381-4508-A4A7-0C7362CFDADF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3853328"/>
      </p:ext>
    </p:extLst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FE9866-1E9B-4363-A568-A2EF8F5E63D4}" type="datetime1">
              <a:rPr lang="fi-FI" smtClean="0">
                <a:solidFill>
                  <a:srgbClr val="191919"/>
                </a:solidFill>
              </a:rPr>
              <a:pPr/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9286505"/>
      </p:ext>
    </p:extLst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ecicated to People F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1CB54F5-EA5F-48DB-A75E-30964FAA1AAA}" type="datetime1">
              <a:rPr lang="fi-FI" smtClean="0">
                <a:solidFill>
                  <a:srgbClr val="FFFFFF"/>
                </a:solidFill>
              </a:rPr>
              <a:pPr/>
              <a:t>15.8.2018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0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fi-FI" dirty="0"/>
          </a:p>
        </p:txBody>
      </p:sp>
      <p:grpSp>
        <p:nvGrpSpPr>
          <p:cNvPr id="30" name="Group 3"/>
          <p:cNvGrpSpPr>
            <a:grpSpLocks/>
          </p:cNvGrpSpPr>
          <p:nvPr userDrawn="1"/>
        </p:nvGrpSpPr>
        <p:grpSpPr bwMode="auto">
          <a:xfrm>
            <a:off x="10316634" y="5949281"/>
            <a:ext cx="1443567" cy="547687"/>
            <a:chOff x="3392" y="1989"/>
            <a:chExt cx="682" cy="345"/>
          </a:xfrm>
        </p:grpSpPr>
        <p:sp>
          <p:nvSpPr>
            <p:cNvPr id="31" name="Rectangle 4"/>
            <p:cNvSpPr>
              <a:spLocks noChangeArrowheads="1"/>
            </p:cNvSpPr>
            <p:nvPr/>
          </p:nvSpPr>
          <p:spPr bwMode="auto">
            <a:xfrm>
              <a:off x="3392" y="1989"/>
              <a:ext cx="160" cy="345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3414" y="2098"/>
              <a:ext cx="124" cy="128"/>
            </a:xfrm>
            <a:custGeom>
              <a:avLst/>
              <a:gdLst>
                <a:gd name="T0" fmla="*/ 124 w 124"/>
                <a:gd name="T1" fmla="*/ 128 h 128"/>
                <a:gd name="T2" fmla="*/ 73 w 124"/>
                <a:gd name="T3" fmla="*/ 60 h 128"/>
                <a:gd name="T4" fmla="*/ 121 w 124"/>
                <a:gd name="T5" fmla="*/ 0 h 128"/>
                <a:gd name="T6" fmla="*/ 80 w 124"/>
                <a:gd name="T7" fmla="*/ 0 h 128"/>
                <a:gd name="T8" fmla="*/ 35 w 124"/>
                <a:gd name="T9" fmla="*/ 56 h 128"/>
                <a:gd name="T10" fmla="*/ 35 w 124"/>
                <a:gd name="T11" fmla="*/ 0 h 128"/>
                <a:gd name="T12" fmla="*/ 0 w 124"/>
                <a:gd name="T13" fmla="*/ 0 h 128"/>
                <a:gd name="T14" fmla="*/ 0 w 124"/>
                <a:gd name="T15" fmla="*/ 128 h 128"/>
                <a:gd name="T16" fmla="*/ 35 w 124"/>
                <a:gd name="T17" fmla="*/ 128 h 128"/>
                <a:gd name="T18" fmla="*/ 35 w 124"/>
                <a:gd name="T19" fmla="*/ 67 h 128"/>
                <a:gd name="T20" fmla="*/ 81 w 124"/>
                <a:gd name="T21" fmla="*/ 128 h 128"/>
                <a:gd name="T22" fmla="*/ 124 w 124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128">
                  <a:moveTo>
                    <a:pt x="124" y="128"/>
                  </a:moveTo>
                  <a:lnTo>
                    <a:pt x="73" y="60"/>
                  </a:lnTo>
                  <a:lnTo>
                    <a:pt x="121" y="0"/>
                  </a:lnTo>
                  <a:lnTo>
                    <a:pt x="80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1" y="128"/>
                  </a:lnTo>
                  <a:lnTo>
                    <a:pt x="124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3" name="Rectangle 6"/>
            <p:cNvSpPr>
              <a:spLocks noChangeArrowheads="1"/>
            </p:cNvSpPr>
            <p:nvPr/>
          </p:nvSpPr>
          <p:spPr bwMode="auto">
            <a:xfrm>
              <a:off x="3741" y="1989"/>
              <a:ext cx="159" cy="345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4" name="Freeform 7"/>
            <p:cNvSpPr>
              <a:spLocks/>
            </p:cNvSpPr>
            <p:nvPr/>
          </p:nvSpPr>
          <p:spPr bwMode="auto">
            <a:xfrm>
              <a:off x="3762" y="2098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8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8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5" name="Rectangle 8"/>
            <p:cNvSpPr>
              <a:spLocks noChangeArrowheads="1"/>
            </p:cNvSpPr>
            <p:nvPr/>
          </p:nvSpPr>
          <p:spPr bwMode="auto">
            <a:xfrm>
              <a:off x="3567" y="1989"/>
              <a:ext cx="159" cy="345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6" name="Freeform 9"/>
            <p:cNvSpPr>
              <a:spLocks noEditPoints="1"/>
            </p:cNvSpPr>
            <p:nvPr/>
          </p:nvSpPr>
          <p:spPr bwMode="auto">
            <a:xfrm>
              <a:off x="3578" y="2094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99 w 136"/>
                <a:gd name="T3" fmla="*/ 78 h 134"/>
                <a:gd name="T4" fmla="*/ 97 w 136"/>
                <a:gd name="T5" fmla="*/ 85 h 134"/>
                <a:gd name="T6" fmla="*/ 93 w 136"/>
                <a:gd name="T7" fmla="*/ 91 h 134"/>
                <a:gd name="T8" fmla="*/ 86 w 136"/>
                <a:gd name="T9" fmla="*/ 98 h 134"/>
                <a:gd name="T10" fmla="*/ 75 w 136"/>
                <a:gd name="T11" fmla="*/ 103 h 134"/>
                <a:gd name="T12" fmla="*/ 61 w 136"/>
                <a:gd name="T13" fmla="*/ 103 h 134"/>
                <a:gd name="T14" fmla="*/ 55 w 136"/>
                <a:gd name="T15" fmla="*/ 101 h 134"/>
                <a:gd name="T16" fmla="*/ 49 w 136"/>
                <a:gd name="T17" fmla="*/ 98 h 134"/>
                <a:gd name="T18" fmla="*/ 44 w 136"/>
                <a:gd name="T19" fmla="*/ 94 h 134"/>
                <a:gd name="T20" fmla="*/ 40 w 136"/>
                <a:gd name="T21" fmla="*/ 88 h 134"/>
                <a:gd name="T22" fmla="*/ 37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6 w 136"/>
                <a:gd name="T29" fmla="*/ 56 h 134"/>
                <a:gd name="T30" fmla="*/ 39 w 136"/>
                <a:gd name="T31" fmla="*/ 49 h 134"/>
                <a:gd name="T32" fmla="*/ 42 w 136"/>
                <a:gd name="T33" fmla="*/ 43 h 134"/>
                <a:gd name="T34" fmla="*/ 49 w 136"/>
                <a:gd name="T35" fmla="*/ 36 h 134"/>
                <a:gd name="T36" fmla="*/ 61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6 w 136"/>
                <a:gd name="T43" fmla="*/ 36 h 134"/>
                <a:gd name="T44" fmla="*/ 91 w 136"/>
                <a:gd name="T45" fmla="*/ 40 h 134"/>
                <a:gd name="T46" fmla="*/ 95 w 136"/>
                <a:gd name="T47" fmla="*/ 46 h 134"/>
                <a:gd name="T48" fmla="*/ 98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4 w 136"/>
                <a:gd name="T55" fmla="*/ 1 h 134"/>
                <a:gd name="T56" fmla="*/ 41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5 w 136"/>
                <a:gd name="T65" fmla="*/ 40 h 134"/>
                <a:gd name="T66" fmla="*/ 1 w 136"/>
                <a:gd name="T67" fmla="*/ 53 h 134"/>
                <a:gd name="T68" fmla="*/ 0 w 136"/>
                <a:gd name="T69" fmla="*/ 67 h 134"/>
                <a:gd name="T70" fmla="*/ 1 w 136"/>
                <a:gd name="T71" fmla="*/ 81 h 134"/>
                <a:gd name="T72" fmla="*/ 5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1 w 136"/>
                <a:gd name="T81" fmla="*/ 129 h 134"/>
                <a:gd name="T82" fmla="*/ 54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4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4 w 136"/>
                <a:gd name="T95" fmla="*/ 106 h 134"/>
                <a:gd name="T96" fmla="*/ 130 w 136"/>
                <a:gd name="T97" fmla="*/ 94 h 134"/>
                <a:gd name="T98" fmla="*/ 134 w 136"/>
                <a:gd name="T99" fmla="*/ 81 h 134"/>
                <a:gd name="T100" fmla="*/ 136 w 136"/>
                <a:gd name="T101" fmla="*/ 67 h 134"/>
                <a:gd name="T102" fmla="*/ 134 w 136"/>
                <a:gd name="T103" fmla="*/ 53 h 134"/>
                <a:gd name="T104" fmla="*/ 130 w 136"/>
                <a:gd name="T105" fmla="*/ 40 h 134"/>
                <a:gd name="T106" fmla="*/ 124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4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0" y="75"/>
                  </a:lnTo>
                  <a:lnTo>
                    <a:pt x="99" y="78"/>
                  </a:lnTo>
                  <a:lnTo>
                    <a:pt x="98" y="82"/>
                  </a:lnTo>
                  <a:lnTo>
                    <a:pt x="97" y="85"/>
                  </a:lnTo>
                  <a:lnTo>
                    <a:pt x="95" y="88"/>
                  </a:lnTo>
                  <a:lnTo>
                    <a:pt x="93" y="91"/>
                  </a:lnTo>
                  <a:lnTo>
                    <a:pt x="91" y="94"/>
                  </a:lnTo>
                  <a:lnTo>
                    <a:pt x="86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1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49" y="98"/>
                  </a:lnTo>
                  <a:lnTo>
                    <a:pt x="47" y="96"/>
                  </a:lnTo>
                  <a:lnTo>
                    <a:pt x="44" y="94"/>
                  </a:lnTo>
                  <a:lnTo>
                    <a:pt x="42" y="91"/>
                  </a:lnTo>
                  <a:lnTo>
                    <a:pt x="40" y="88"/>
                  </a:lnTo>
                  <a:lnTo>
                    <a:pt x="39" y="85"/>
                  </a:lnTo>
                  <a:lnTo>
                    <a:pt x="37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6" y="56"/>
                  </a:lnTo>
                  <a:lnTo>
                    <a:pt x="37" y="52"/>
                  </a:lnTo>
                  <a:lnTo>
                    <a:pt x="39" y="49"/>
                  </a:lnTo>
                  <a:lnTo>
                    <a:pt x="40" y="46"/>
                  </a:lnTo>
                  <a:lnTo>
                    <a:pt x="42" y="43"/>
                  </a:lnTo>
                  <a:lnTo>
                    <a:pt x="44" y="40"/>
                  </a:lnTo>
                  <a:lnTo>
                    <a:pt x="49" y="36"/>
                  </a:lnTo>
                  <a:lnTo>
                    <a:pt x="55" y="33"/>
                  </a:lnTo>
                  <a:lnTo>
                    <a:pt x="61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6" y="36"/>
                  </a:lnTo>
                  <a:lnTo>
                    <a:pt x="89" y="38"/>
                  </a:lnTo>
                  <a:lnTo>
                    <a:pt x="91" y="40"/>
                  </a:lnTo>
                  <a:lnTo>
                    <a:pt x="93" y="43"/>
                  </a:lnTo>
                  <a:lnTo>
                    <a:pt x="95" y="46"/>
                  </a:lnTo>
                  <a:lnTo>
                    <a:pt x="97" y="49"/>
                  </a:lnTo>
                  <a:lnTo>
                    <a:pt x="98" y="52"/>
                  </a:lnTo>
                  <a:lnTo>
                    <a:pt x="100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4" y="1"/>
                  </a:lnTo>
                  <a:lnTo>
                    <a:pt x="48" y="3"/>
                  </a:lnTo>
                  <a:lnTo>
                    <a:pt x="41" y="5"/>
                  </a:lnTo>
                  <a:lnTo>
                    <a:pt x="35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5" y="23"/>
                  </a:lnTo>
                  <a:lnTo>
                    <a:pt x="12" y="28"/>
                  </a:lnTo>
                  <a:lnTo>
                    <a:pt x="8" y="34"/>
                  </a:lnTo>
                  <a:lnTo>
                    <a:pt x="5" y="40"/>
                  </a:lnTo>
                  <a:lnTo>
                    <a:pt x="3" y="46"/>
                  </a:lnTo>
                  <a:lnTo>
                    <a:pt x="1" y="53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1" y="81"/>
                  </a:lnTo>
                  <a:lnTo>
                    <a:pt x="3" y="88"/>
                  </a:lnTo>
                  <a:lnTo>
                    <a:pt x="5" y="94"/>
                  </a:lnTo>
                  <a:lnTo>
                    <a:pt x="8" y="100"/>
                  </a:lnTo>
                  <a:lnTo>
                    <a:pt x="12" y="106"/>
                  </a:lnTo>
                  <a:lnTo>
                    <a:pt x="15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5" y="127"/>
                  </a:lnTo>
                  <a:lnTo>
                    <a:pt x="41" y="129"/>
                  </a:lnTo>
                  <a:lnTo>
                    <a:pt x="48" y="131"/>
                  </a:lnTo>
                  <a:lnTo>
                    <a:pt x="54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8" y="131"/>
                  </a:lnTo>
                  <a:lnTo>
                    <a:pt x="94" y="129"/>
                  </a:lnTo>
                  <a:lnTo>
                    <a:pt x="100" y="127"/>
                  </a:lnTo>
                  <a:lnTo>
                    <a:pt x="106" y="123"/>
                  </a:lnTo>
                  <a:lnTo>
                    <a:pt x="111" y="120"/>
                  </a:lnTo>
                  <a:lnTo>
                    <a:pt x="116" y="115"/>
                  </a:lnTo>
                  <a:lnTo>
                    <a:pt x="120" y="111"/>
                  </a:lnTo>
                  <a:lnTo>
                    <a:pt x="124" y="106"/>
                  </a:lnTo>
                  <a:lnTo>
                    <a:pt x="128" y="100"/>
                  </a:lnTo>
                  <a:lnTo>
                    <a:pt x="130" y="94"/>
                  </a:lnTo>
                  <a:lnTo>
                    <a:pt x="133" y="88"/>
                  </a:lnTo>
                  <a:lnTo>
                    <a:pt x="134" y="81"/>
                  </a:lnTo>
                  <a:lnTo>
                    <a:pt x="135" y="74"/>
                  </a:lnTo>
                  <a:lnTo>
                    <a:pt x="136" y="67"/>
                  </a:lnTo>
                  <a:lnTo>
                    <a:pt x="135" y="60"/>
                  </a:lnTo>
                  <a:lnTo>
                    <a:pt x="134" y="53"/>
                  </a:lnTo>
                  <a:lnTo>
                    <a:pt x="133" y="46"/>
                  </a:lnTo>
                  <a:lnTo>
                    <a:pt x="130" y="40"/>
                  </a:lnTo>
                  <a:lnTo>
                    <a:pt x="128" y="34"/>
                  </a:lnTo>
                  <a:lnTo>
                    <a:pt x="124" y="28"/>
                  </a:lnTo>
                  <a:lnTo>
                    <a:pt x="120" y="23"/>
                  </a:lnTo>
                  <a:lnTo>
                    <a:pt x="116" y="19"/>
                  </a:lnTo>
                  <a:lnTo>
                    <a:pt x="111" y="14"/>
                  </a:lnTo>
                  <a:lnTo>
                    <a:pt x="106" y="11"/>
                  </a:lnTo>
                  <a:lnTo>
                    <a:pt x="100" y="7"/>
                  </a:lnTo>
                  <a:lnTo>
                    <a:pt x="94" y="5"/>
                  </a:lnTo>
                  <a:lnTo>
                    <a:pt x="88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7" name="Rectangle 10"/>
            <p:cNvSpPr>
              <a:spLocks noChangeArrowheads="1"/>
            </p:cNvSpPr>
            <p:nvPr/>
          </p:nvSpPr>
          <p:spPr bwMode="auto">
            <a:xfrm>
              <a:off x="3915" y="1989"/>
              <a:ext cx="159" cy="345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8" name="Freeform 11"/>
            <p:cNvSpPr>
              <a:spLocks/>
            </p:cNvSpPr>
            <p:nvPr/>
          </p:nvSpPr>
          <p:spPr bwMode="auto">
            <a:xfrm>
              <a:off x="3945" y="2098"/>
              <a:ext cx="99" cy="128"/>
            </a:xfrm>
            <a:custGeom>
              <a:avLst/>
              <a:gdLst>
                <a:gd name="T0" fmla="*/ 34 w 99"/>
                <a:gd name="T1" fmla="*/ 99 h 128"/>
                <a:gd name="T2" fmla="*/ 34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4 w 99"/>
                <a:gd name="T9" fmla="*/ 50 h 128"/>
                <a:gd name="T10" fmla="*/ 34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4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4" y="99"/>
                  </a:moveTo>
                  <a:lnTo>
                    <a:pt x="34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4" y="50"/>
                  </a:lnTo>
                  <a:lnTo>
                    <a:pt x="34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4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  <p:pic>
        <p:nvPicPr>
          <p:cNvPr id="39" name="Picture 12" descr="slogan_left_wh_21_5_rgb"/>
          <p:cNvPicPr>
            <a:picLocks noChangeAspect="1" noChangeArrowheads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481234" y="5955631"/>
            <a:ext cx="3712633" cy="536575"/>
          </a:xfrm>
          <a:prstGeom prst="rect">
            <a:avLst/>
          </a:prstGeom>
          <a:noFill/>
          <a:effectLst>
            <a:outerShdw blurRad="317500" algn="ctr" rotWithShape="0">
              <a:prstClr val="black">
                <a:alpha val="3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6749776"/>
      </p:ext>
    </p:extLst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xt / lllustration,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1225627" y="260650"/>
            <a:ext cx="8281563" cy="1008131"/>
          </a:xfr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dirty="0"/>
            </a:lvl1pPr>
          </a:lstStyle>
          <a:p>
            <a:pPr lvl="0"/>
            <a:r>
              <a:rPr lang="fi-FI" dirty="0"/>
              <a:t>[Page title]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idx="1" hasCustomPrompt="1"/>
          </p:nvPr>
        </p:nvSpPr>
        <p:spPr>
          <a:xfrm>
            <a:off x="1225630" y="1340769"/>
            <a:ext cx="5202925" cy="4968566"/>
          </a:xfrm>
        </p:spPr>
        <p:txBody>
          <a:bodyPr/>
          <a:lstStyle>
            <a:lvl1pPr>
              <a:defRPr sz="2000"/>
            </a:lvl1pPr>
          </a:lstStyle>
          <a:p>
            <a:pPr lvl="0"/>
            <a:r>
              <a:rPr lang="fi-FI" dirty="0"/>
              <a:t>[Key points in bullets – supported by detailed info/narration on notes page]</a:t>
            </a:r>
            <a:endParaRPr lang="en-US" dirty="0"/>
          </a:p>
        </p:txBody>
      </p:sp>
      <p:sp>
        <p:nvSpPr>
          <p:cNvPr id="13" name="Content Placeholder 2"/>
          <p:cNvSpPr>
            <a:spLocks noGrp="1"/>
          </p:cNvSpPr>
          <p:nvPr>
            <p:ph idx="15" hasCustomPrompt="1"/>
          </p:nvPr>
        </p:nvSpPr>
        <p:spPr>
          <a:xfrm>
            <a:off x="6607986" y="1340774"/>
            <a:ext cx="5202925" cy="4968551"/>
          </a:xfrm>
        </p:spPr>
        <p:txBody>
          <a:bodyPr/>
          <a:lstStyle>
            <a:lvl1pPr>
              <a:defRPr sz="2000" baseline="0"/>
            </a:lvl1pPr>
          </a:lstStyle>
          <a:p>
            <a:pPr lvl="0"/>
            <a:r>
              <a:rPr lang="fi-FI" dirty="0"/>
              <a:t>[Add picture / text key points in bullets – supported by detailed info/narration on notes page]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54579766"/>
      </p:ext>
    </p:extLst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xt / Illustration 1 Column with Intro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1225627" y="260650"/>
            <a:ext cx="8281563" cy="1008131"/>
          </a:xfrm>
        </p:spPr>
        <p:txBody>
          <a:bodyPr/>
          <a:lstStyle>
            <a:lvl1pPr>
              <a:defRPr baseline="0"/>
            </a:lvl1pPr>
          </a:lstStyle>
          <a:p>
            <a:r>
              <a:rPr lang="fi-FI" dirty="0"/>
              <a:t>[Page title]</a:t>
            </a:r>
            <a:endParaRPr lang="en-US" dirty="0"/>
          </a:p>
        </p:txBody>
      </p:sp>
      <p:sp>
        <p:nvSpPr>
          <p:cNvPr id="12" name="Text Placeholder 8"/>
          <p:cNvSpPr>
            <a:spLocks noGrp="1"/>
          </p:cNvSpPr>
          <p:nvPr>
            <p:ph type="body" sz="quarter" idx="14" hasCustomPrompt="1"/>
          </p:nvPr>
        </p:nvSpPr>
        <p:spPr>
          <a:xfrm>
            <a:off x="1225629" y="1341438"/>
            <a:ext cx="10585276" cy="792162"/>
          </a:xfrm>
        </p:spPr>
        <p:txBody>
          <a:bodyPr/>
          <a:lstStyle>
            <a:lvl1pPr marL="0" indent="0">
              <a:buFont typeface="Wingdings" pitchFamily="2" charset="2"/>
              <a:buNone/>
              <a:defRPr b="0" baseline="0"/>
            </a:lvl1pPr>
          </a:lstStyle>
          <a:p>
            <a:pPr lvl="0"/>
            <a:r>
              <a:rPr lang="en-US" dirty="0"/>
              <a:t>[Introduction to the page, tell the main message in one sentence]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 hasCustomPrompt="1"/>
          </p:nvPr>
        </p:nvSpPr>
        <p:spPr>
          <a:xfrm>
            <a:off x="1225629" y="2205039"/>
            <a:ext cx="10585276" cy="4104300"/>
          </a:xfrm>
        </p:spPr>
        <p:txBody>
          <a:bodyPr/>
          <a:lstStyle>
            <a:lvl1pPr>
              <a:defRPr sz="2000" baseline="0"/>
            </a:lvl1pPr>
          </a:lstStyle>
          <a:p>
            <a:pPr lvl="0"/>
            <a:r>
              <a:rPr lang="fi-FI" dirty="0"/>
              <a:t>[Key points in bullets – supported by detailed info/narration on notes page]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40901557"/>
      </p:ext>
    </p:extLst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D41C922-7AE1-40D1-9DBC-DAE0CD05ECC1}" type="datetime1">
              <a:rPr lang="fi-FI" smtClean="0">
                <a:solidFill>
                  <a:srgbClr val="191919"/>
                </a:solidFill>
              </a:rPr>
              <a:pPr>
                <a:defRPr/>
              </a:pPr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96467A-12DA-4FEE-8A5D-E51A43AEF9AF}" type="slidenum">
              <a:rPr lang="fi-FI">
                <a:solidFill>
                  <a:srgbClr val="191919"/>
                </a:solidFill>
              </a:rPr>
              <a:pPr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5999206"/>
      </p:ext>
    </p:extLst>
  </p:cSld>
  <p:clrMapOvr>
    <a:masterClrMapping/>
  </p:clrMapOvr>
  <p:transition spd="med">
    <p:fade/>
  </p:transition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4220928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5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4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63BD1D2-4DC9-496C-A997-E62B8EC59624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1E47909-BA66-42DA-A1DD-6C9A4065EF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2686645"/>
      </p:ext>
    </p:extLst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/>
          <a:lstStyle>
            <a:lvl1pPr>
              <a:defRPr sz="325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4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6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559FA3D-5744-4754-A95B-C69FD3AF2FE9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7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7B5318D-403E-4CDE-88FE-C79414E55F9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5001740"/>
      </p:ext>
    </p:extLst>
  </p:cSld>
  <p:clrMapOvr>
    <a:masterClrMapping/>
  </p:clrMapOvr>
  <p:transition/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4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F0921A3-EC41-40F1-8977-9F85C7A8F420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8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B5C6B3B-BDE5-4137-B53D-50C3D9DA4E3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0383114"/>
      </p:ext>
    </p:extLst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0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0E2F9A7-B691-4DC5-9584-A46365EB7A38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8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7A4B0AB-4354-4242-BB05-635A0AE276C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3380467"/>
      </p:ext>
    </p:extLst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421094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7"/>
            <a:ext cx="10365265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4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F81FD91-E5EB-4BBC-91A7-38319A4DDB5B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D7D593B-F76C-4BE9-AA4B-6DF1879F51F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7426487"/>
      </p:ext>
    </p:extLst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421094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7"/>
            <a:ext cx="10365265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4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2369D6C-1CC6-4E03-A705-DAC2AD2C9E4A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163C437-2011-4C24-984D-DCDF32FD1F2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5537021"/>
      </p:ext>
    </p:extLst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r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/>
          <a:lstStyle>
            <a:lvl1pPr>
              <a:defRPr sz="325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7"/>
            <a:ext cx="5254585" cy="64754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C3016EB-4D13-45C1-A7F9-031C85FE070E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05E6743-86CA-44FA-A2A8-036EDA3B525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5203853"/>
      </p:ext>
    </p:extLst>
  </p:cSld>
  <p:clrMapOvr>
    <a:masterClrMapping/>
  </p:clrMapOvr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r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/>
          <a:lstStyle>
            <a:lvl1pPr>
              <a:defRPr sz="325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7"/>
            <a:ext cx="5254585" cy="64754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B56CD7B-CD7B-404C-AA53-5CD80725A2B7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7009200-9B55-4C23-88F1-5EF3800B5AF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2524949"/>
      </p:ext>
    </p:extLst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r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lIns="215978" tIns="215978" rIns="215978" bIns="4534639" anchor="b">
            <a:noAutofit/>
          </a:bodyPr>
          <a:lstStyle>
            <a:lvl1pPr>
              <a:lnSpc>
                <a:spcPct val="100000"/>
              </a:lnSpc>
              <a:defRPr lang="fi-FI" sz="195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5" y="2493089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325"/>
              </a:spcBef>
              <a:buClrTx/>
              <a:buNone/>
              <a:defRPr sz="1300">
                <a:solidFill>
                  <a:schemeClr val="tx2"/>
                </a:solidFill>
              </a:defRPr>
            </a:lvl1pPr>
            <a:lvl2pPr marL="216629" indent="-216629">
              <a:lnSpc>
                <a:spcPct val="120000"/>
              </a:lnSpc>
              <a:spcBef>
                <a:spcPts val="325"/>
              </a:spcBef>
              <a:buClrTx/>
              <a:buFont typeface="Wingdings" pitchFamily="2" charset="2"/>
              <a:buChar char="§"/>
              <a:defRPr sz="1300">
                <a:solidFill>
                  <a:schemeClr val="tx2"/>
                </a:solidFill>
              </a:defRPr>
            </a:lvl2pPr>
            <a:lvl3pPr marL="438415" indent="-221787">
              <a:lnSpc>
                <a:spcPct val="120000"/>
              </a:lnSpc>
              <a:spcBef>
                <a:spcPts val="325"/>
              </a:spcBef>
              <a:buClrTx/>
              <a:defRPr sz="1138">
                <a:solidFill>
                  <a:schemeClr val="tx2"/>
                </a:solidFill>
              </a:defRPr>
            </a:lvl3pPr>
            <a:lvl4pPr marL="655044" indent="-216629">
              <a:lnSpc>
                <a:spcPct val="120000"/>
              </a:lnSpc>
              <a:spcBef>
                <a:spcPts val="325"/>
              </a:spcBef>
              <a:buClrTx/>
              <a:defRPr sz="975">
                <a:solidFill>
                  <a:schemeClr val="tx2"/>
                </a:solidFill>
              </a:defRPr>
            </a:lvl4pPr>
            <a:lvl5pPr marL="870384" indent="-215339">
              <a:lnSpc>
                <a:spcPct val="120000"/>
              </a:lnSpc>
              <a:spcBef>
                <a:spcPts val="325"/>
              </a:spcBef>
              <a:buClrTx/>
              <a:defRPr sz="975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Date Placeholder 2"/>
          <p:cNvSpPr>
            <a:spLocks noGrp="1"/>
          </p:cNvSpPr>
          <p:nvPr>
            <p:ph type="dt" sz="half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C0F4453-A3B7-4A05-82D9-430EDE753FF2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7" name="Footer Placeholder 16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0" name="Slide Number Placeholder 17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754D7EE-E60C-4B00-9BCF-A0F5257021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5420962"/>
      </p:ext>
    </p:extLst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754697" y="1268122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>
            <a:noAutofit/>
          </a:bodyPr>
          <a:lstStyle>
            <a:lvl1pPr>
              <a:lnSpc>
                <a:spcPct val="100000"/>
              </a:lnSpc>
              <a:spcBef>
                <a:spcPts val="325"/>
              </a:spcBef>
              <a:defRPr sz="195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66786AC-F9E6-493F-9C59-06AD918C4578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5F8609A-00F2-4104-B3D1-0804A8F49FA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0433494"/>
      </p:ext>
    </p:extLst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8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759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9A06600-D10E-4CA1-8D69-12D490961017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F8E85DD-D480-4F01-A8E2-E81062765B5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8072025"/>
      </p:ext>
    </p:extLst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8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8" y="1989134"/>
            <a:ext cx="5039001" cy="4248155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Date Placeholder 9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AD9F5EB-128A-41F2-A091-29B96328BEA5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9" name="Footer Placeholder 10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0" name="Slide Number Placeholder 11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B2DE52F-2B8D-42D7-BEB7-1B278D08E40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4735566"/>
      </p:ext>
    </p:extLst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8" y="1628396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0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Date Placeholder 8"/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CEAEB5E-A04F-490C-AA30-88A5042D1783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7" name="Footer Placeholder 9"/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10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3C19537-CDD6-4FCD-9853-ECFF995E420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1940789"/>
      </p:ext>
    </p:extLst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8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8" y="1989134"/>
            <a:ext cx="5039001" cy="4248155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0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8" name="Date Placeholder 10"/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007C9B5-E5A1-497E-B1F5-622EDD994452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9" name="Footer Placeholder 11"/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0" name="Slide Number Placeholder 12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397D70A-F2CE-424A-9985-C840895ED81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7718983"/>
      </p:ext>
    </p:extLst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Straight Connector 7"/>
          <p:cNvCxnSpPr/>
          <p:nvPr userDrawn="1"/>
        </p:nvCxnSpPr>
        <p:spPr>
          <a:xfrm>
            <a:off x="410308" y="4940300"/>
            <a:ext cx="11371385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2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49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>
              <a:lnSpc>
                <a:spcPct val="100000"/>
              </a:lnSpc>
              <a:spcBef>
                <a:spcPts val="325"/>
              </a:spcBef>
              <a:defRPr/>
            </a:lvl3pPr>
            <a:lvl4pPr>
              <a:lnSpc>
                <a:spcPct val="100000"/>
              </a:lnSpc>
              <a:spcBef>
                <a:spcPts val="325"/>
              </a:spcBef>
              <a:defRPr/>
            </a:lvl4pPr>
            <a:lvl5pPr>
              <a:lnSpc>
                <a:spcPct val="100000"/>
              </a:lnSpc>
              <a:spcBef>
                <a:spcPts val="325"/>
              </a:spcBef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11373063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Date Placeholder 10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7E5564E-60A9-4868-B5F4-C2FD7C804C63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0" name="Footer Placeholder 11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1" name="Slide Number Placeholder 12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04868DB9-8A7B-4760-8E6D-BB3293339A6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028327"/>
      </p:ext>
    </p:extLst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Straight Connector 10"/>
          <p:cNvCxnSpPr/>
          <p:nvPr userDrawn="1"/>
        </p:nvCxnSpPr>
        <p:spPr>
          <a:xfrm>
            <a:off x="410308" y="4940300"/>
            <a:ext cx="5541108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6240584" y="4940300"/>
            <a:ext cx="5541108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5542106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01"/>
            <a:ext cx="5542106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9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6" y="1989133"/>
            <a:ext cx="554210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9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Date Placeholder 10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D8C6ACD-02D8-46C0-B8BB-D113F458DB15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4" name="Footer Placeholder 11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6" name="Slide Number Placeholder 12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174CF19-E808-42D8-BA5A-18DBD41AE27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6010109"/>
      </p:ext>
    </p:extLst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410308" y="4940300"/>
            <a:ext cx="366932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>
            <a:off x="4296509" y="4940300"/>
            <a:ext cx="3598985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8112370" y="4940300"/>
            <a:ext cx="366932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8" y="1628401"/>
            <a:ext cx="3670777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1" y="1628401"/>
            <a:ext cx="3599561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0" y="1989133"/>
            <a:ext cx="3599563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6" y="1628401"/>
            <a:ext cx="3670778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6" y="1989133"/>
            <a:ext cx="367077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9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6" y="5084849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0" y="5084849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21" name="Date Placeholder 10"/>
          <p:cNvSpPr>
            <a:spLocks noGrp="1"/>
          </p:cNvSpPr>
          <p:nvPr>
            <p:ph type="dt" sz="half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E0B0FED-1D07-47E2-A7C5-430091DAEF5B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22" name="Footer Placeholder 11"/>
          <p:cNvSpPr>
            <a:spLocks noGrp="1"/>
          </p:cNvSpPr>
          <p:nvPr>
            <p:ph type="ftr" sz="quarter" idx="2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23" name="Slide Number Placeholder 12"/>
          <p:cNvSpPr>
            <a:spLocks noGrp="1"/>
          </p:cNvSpPr>
          <p:nvPr>
            <p:ph type="sldNum" sz="quarter" idx="3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E262307-9DA5-4AFD-854C-FA545EA5FE3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5089662"/>
      </p:ext>
    </p:extLst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01"/>
            <a:ext cx="273488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2" y="1628401"/>
            <a:ext cx="273566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3" y="1989133"/>
            <a:ext cx="2735669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3" y="1628401"/>
            <a:ext cx="273488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3" y="1628401"/>
            <a:ext cx="273566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5" y="1989133"/>
            <a:ext cx="2735669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Date Placeholder 10"/>
          <p:cNvSpPr>
            <a:spLocks noGrp="1"/>
          </p:cNvSpPr>
          <p:nvPr>
            <p:ph type="dt" sz="half" idx="2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B20A797-8AE9-4F96-BBD8-C1DBED851C90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4" name="Footer Placeholder 11"/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6" name="Slide Number Placeholder 12"/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8DB5371-2712-4FCF-A8B3-C9E9EE19AE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4358085"/>
      </p:ext>
    </p:extLst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2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11373063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Date Placeholder 10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53E7CC5-5BCE-4CBD-9EEA-7942501FC5B5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8" name="Footer Placeholder 11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9" name="Slide Number Placeholder 12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DDAECB5-AA46-4B5C-8361-24B47A1B231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5433195"/>
      </p:ext>
    </p:extLst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Straight Connector 7"/>
          <p:cNvCxnSpPr/>
          <p:nvPr userDrawn="1"/>
        </p:nvCxnSpPr>
        <p:spPr>
          <a:xfrm>
            <a:off x="9263185" y="1628776"/>
            <a:ext cx="0" cy="4606925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8710164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8710165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8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spcAft>
                <a:spcPts val="650"/>
              </a:spcAft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Date Placeholder 10"/>
          <p:cNvSpPr>
            <a:spLocks noGrp="1"/>
          </p:cNvSpPr>
          <p:nvPr>
            <p:ph type="dt" sz="half" idx="2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2DD370C-ECE1-40B3-9752-306C0F29CEA1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0" name="Footer Placeholder 11"/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1" name="Slide Number Placeholder 12"/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35BD62A-79D5-44CA-BD0C-D701AC7A369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042682"/>
      </p:ext>
    </p:extLst>
  </p:cSld>
  <p:clrMapOvr>
    <a:masterClrMapping/>
  </p:clrMapOvr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2B88009-0637-4133-A9F9-B3CA0A11B7AA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0438E80-CBAF-47FE-8148-6B803167472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8764168"/>
      </p:ext>
    </p:extLst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4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16E0CAF-E154-4B78-97DE-3E532277910F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16D1996-3CB1-4031-9393-35ACFBA80BD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114396"/>
      </p:ext>
    </p:extLst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1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0F34C32-AB58-4D83-8F84-A2BBDCAA253A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AFAFF65-E1D8-44DB-B62A-06F21E84776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6850146"/>
      </p:ext>
    </p:extLst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9408250" y="1628399"/>
            <a:ext cx="2374282" cy="1105980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325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16629" indent="-216629">
              <a:spcBef>
                <a:spcPts val="325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438415" indent="0">
              <a:spcBef>
                <a:spcPts val="325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C2D85DD-345D-4BBE-A592-7395E83039F2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E2A911A-0398-4184-BB6B-9C90DE72B3E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8365549"/>
      </p:ext>
    </p:extLst>
  </p:cSld>
  <p:clrMapOvr>
    <a:masterClrMapping/>
  </p:clrMapOvr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/>
          </p:nvPr>
        </p:nvSpPr>
        <p:spPr>
          <a:xfrm>
            <a:off x="8183470" y="1628397"/>
            <a:ext cx="3599063" cy="826738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325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16629" indent="-216629">
              <a:spcBef>
                <a:spcPts val="325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438415" indent="0">
              <a:spcBef>
                <a:spcPts val="325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3251356-71D7-4E4D-9489-BA82C3CBB47B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384B93A-A8AB-4229-8EA6-0CE52D76A0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9163951"/>
      </p:ext>
    </p:extLst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9B00A75C-6989-4944-A772-93EA5985200A}" type="datetime3">
              <a:rPr lang="en-US"/>
              <a:pPr>
                <a:defRPr/>
              </a:pPr>
              <a:t>15 August 2018</a:t>
            </a:fld>
            <a:endParaRPr lang="en-US" dirty="0"/>
          </a:p>
        </p:txBody>
      </p:sp>
      <p:sp>
        <p:nvSpPr>
          <p:cNvPr id="8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99C1BA1-4722-408A-A9AD-2A2985AA738E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8975271"/>
      </p:ext>
    </p:extLst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7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0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7853A3C-E9AF-4E51-A0CE-EEF2A820C4CC}" type="datetime3">
              <a:rPr lang="en-US"/>
              <a:pPr>
                <a:defRPr/>
              </a:pPr>
              <a:t>15 August 2018</a:t>
            </a:fld>
            <a:endParaRPr lang="en-US" dirty="0"/>
          </a:p>
        </p:txBody>
      </p:sp>
      <p:sp>
        <p:nvSpPr>
          <p:cNvPr id="8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7A78DDE-745F-436E-80DB-8535F026C47B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2127474"/>
      </p:ext>
    </p:extLst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5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A93B7B8-7396-4012-A9B1-A0B6779CA920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9D978B0-B513-492D-BD36-87316E89C1C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1812140"/>
      </p:ext>
    </p:extLst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4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8906675-02B6-4EF4-A012-A9FE1AA4D261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0AB6704-535D-4A79-BF08-AA03E6A8B5F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0790619"/>
      </p:ext>
    </p:extLst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0" y="2635708"/>
            <a:ext cx="11373063" cy="1727840"/>
          </a:xfrm>
          <a:prstGeom prst="rect">
            <a:avLst/>
          </a:prstGeom>
        </p:spPr>
        <p:txBody>
          <a:bodyPr anchor="ctr"/>
          <a:lstStyle>
            <a:lvl1pPr algn="ctr">
              <a:defRPr sz="3738" cap="none" spc="-4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3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3E0FFD8-A8E0-4A83-A494-4AB92C08344C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4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5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93D1CC2B-9244-4C43-A46D-CFCBDDCE58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4903075"/>
      </p:ext>
    </p:extLst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5" cy="1727840"/>
          </a:xfrm>
          <a:prstGeom prst="rect">
            <a:avLst/>
          </a:prstGeom>
        </p:spPr>
        <p:txBody>
          <a:bodyPr anchor="ctr"/>
          <a:lstStyle>
            <a:lvl1pPr algn="ctr">
              <a:defRPr sz="3738" cap="none" spc="-4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3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71B9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FF172FB-4F40-414A-BDA7-3D025530892D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4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5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71B9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F8AB484-5466-49F0-8346-0070421F7F3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539619"/>
      </p:ext>
    </p:extLst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5" cy="1727840"/>
          </a:xfrm>
          <a:prstGeom prst="rect">
            <a:avLst/>
          </a:prstGeom>
        </p:spPr>
        <p:txBody>
          <a:bodyPr anchor="ctr"/>
          <a:lstStyle>
            <a:lvl1pPr algn="ctr">
              <a:defRPr sz="3738" cap="none" spc="-4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86B3157-5FF6-4A65-86CD-20B77914D1D3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565823D-408F-4D6B-87E8-F94E9A64330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5867090"/>
      </p:ext>
    </p:extLst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BEA5314-81D6-446C-A390-441D8AF6AFEF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3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EC21E8E-4B0E-483C-A1DF-4FC0ED5ADBE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7730762"/>
      </p:ext>
    </p:extLst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"/>
          <p:cNvGrpSpPr>
            <a:grpSpLocks noChangeAspect="1"/>
          </p:cNvGrpSpPr>
          <p:nvPr userDrawn="1"/>
        </p:nvGrpSpPr>
        <p:grpSpPr bwMode="auto">
          <a:xfrm>
            <a:off x="3497385" y="2998789"/>
            <a:ext cx="5197231" cy="719137"/>
            <a:chOff x="3216275" y="1773238"/>
            <a:chExt cx="5197475" cy="719137"/>
          </a:xfrm>
        </p:grpSpPr>
        <p:sp>
          <p:nvSpPr>
            <p:cNvPr id="3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2147483646 w 8823"/>
                <a:gd name="T1" fmla="*/ 2147483646 h 795"/>
                <a:gd name="T2" fmla="*/ 2147483646 w 8823"/>
                <a:gd name="T3" fmla="*/ 2147483646 h 795"/>
                <a:gd name="T4" fmla="*/ 2147483646 w 8823"/>
                <a:gd name="T5" fmla="*/ 2147483646 h 795"/>
                <a:gd name="T6" fmla="*/ 2147483646 w 8823"/>
                <a:gd name="T7" fmla="*/ 2147483646 h 795"/>
                <a:gd name="T8" fmla="*/ 2147483646 w 8823"/>
                <a:gd name="T9" fmla="*/ 2147483646 h 795"/>
                <a:gd name="T10" fmla="*/ 2147483646 w 8823"/>
                <a:gd name="T11" fmla="*/ 2147483646 h 795"/>
                <a:gd name="T12" fmla="*/ 2147483646 w 8823"/>
                <a:gd name="T13" fmla="*/ 627517662 h 795"/>
                <a:gd name="T14" fmla="*/ 2147483646 w 8823"/>
                <a:gd name="T15" fmla="*/ 2147483646 h 795"/>
                <a:gd name="T16" fmla="*/ 2147483646 w 8823"/>
                <a:gd name="T17" fmla="*/ 2147483646 h 795"/>
                <a:gd name="T18" fmla="*/ 2147483646 w 8823"/>
                <a:gd name="T19" fmla="*/ 2147483646 h 795"/>
                <a:gd name="T20" fmla="*/ 2147483646 w 8823"/>
                <a:gd name="T21" fmla="*/ 2147483646 h 795"/>
                <a:gd name="T22" fmla="*/ 2147483646 w 8823"/>
                <a:gd name="T23" fmla="*/ 2147483646 h 795"/>
                <a:gd name="T24" fmla="*/ 2147483646 w 8823"/>
                <a:gd name="T25" fmla="*/ 1443258874 h 795"/>
                <a:gd name="T26" fmla="*/ 2147483646 w 8823"/>
                <a:gd name="T27" fmla="*/ 2147483646 h 795"/>
                <a:gd name="T28" fmla="*/ 2147483646 w 8823"/>
                <a:gd name="T29" fmla="*/ 2147483646 h 795"/>
                <a:gd name="T30" fmla="*/ 2147483646 w 8823"/>
                <a:gd name="T31" fmla="*/ 2147483646 h 795"/>
                <a:gd name="T32" fmla="*/ 2147483646 w 8823"/>
                <a:gd name="T33" fmla="*/ 2147483646 h 795"/>
                <a:gd name="T34" fmla="*/ 2147483646 w 8823"/>
                <a:gd name="T35" fmla="*/ 2147483646 h 795"/>
                <a:gd name="T36" fmla="*/ 2147483646 w 8823"/>
                <a:gd name="T37" fmla="*/ 2147483646 h 795"/>
                <a:gd name="T38" fmla="*/ 2147483646 w 8823"/>
                <a:gd name="T39" fmla="*/ 2147483646 h 795"/>
                <a:gd name="T40" fmla="*/ 2147483646 w 8823"/>
                <a:gd name="T41" fmla="*/ 2147483646 h 795"/>
                <a:gd name="T42" fmla="*/ 2147483646 w 8823"/>
                <a:gd name="T43" fmla="*/ 2147483646 h 795"/>
                <a:gd name="T44" fmla="*/ 2147483646 w 8823"/>
                <a:gd name="T45" fmla="*/ 2147483646 h 795"/>
                <a:gd name="T46" fmla="*/ 2147483646 w 8823"/>
                <a:gd name="T47" fmla="*/ 2147483646 h 795"/>
                <a:gd name="T48" fmla="*/ 2147483646 w 8823"/>
                <a:gd name="T49" fmla="*/ 2147483646 h 795"/>
                <a:gd name="T50" fmla="*/ 2147483646 w 8823"/>
                <a:gd name="T51" fmla="*/ 2147483646 h 795"/>
                <a:gd name="T52" fmla="*/ 2147483646 w 8823"/>
                <a:gd name="T53" fmla="*/ 2147483646 h 795"/>
                <a:gd name="T54" fmla="*/ 2147483646 w 8823"/>
                <a:gd name="T55" fmla="*/ 2147483646 h 795"/>
                <a:gd name="T56" fmla="*/ 2147483646 w 8823"/>
                <a:gd name="T57" fmla="*/ 2147483646 h 795"/>
                <a:gd name="T58" fmla="*/ 2147483646 w 8823"/>
                <a:gd name="T59" fmla="*/ 2147483646 h 795"/>
                <a:gd name="T60" fmla="*/ 2147483646 w 8823"/>
                <a:gd name="T61" fmla="*/ 2147483646 h 795"/>
                <a:gd name="T62" fmla="*/ 2147483646 w 8823"/>
                <a:gd name="T63" fmla="*/ 2147483646 h 795"/>
                <a:gd name="T64" fmla="*/ 2147483646 w 8823"/>
                <a:gd name="T65" fmla="*/ 2147483646 h 795"/>
                <a:gd name="T66" fmla="*/ 2147483646 w 8823"/>
                <a:gd name="T67" fmla="*/ 2147483646 h 795"/>
                <a:gd name="T68" fmla="*/ 2147483646 w 8823"/>
                <a:gd name="T69" fmla="*/ 2147483646 h 795"/>
                <a:gd name="T70" fmla="*/ 2147483646 w 8823"/>
                <a:gd name="T71" fmla="*/ 2147483646 h 795"/>
                <a:gd name="T72" fmla="*/ 2147483646 w 8823"/>
                <a:gd name="T73" fmla="*/ 2147483646 h 795"/>
                <a:gd name="T74" fmla="*/ 2147483646 w 8823"/>
                <a:gd name="T75" fmla="*/ 2147483646 h 795"/>
                <a:gd name="T76" fmla="*/ 2147483646 w 8823"/>
                <a:gd name="T77" fmla="*/ 2147483646 h 795"/>
                <a:gd name="T78" fmla="*/ 2147483646 w 8823"/>
                <a:gd name="T79" fmla="*/ 2147483646 h 795"/>
                <a:gd name="T80" fmla="*/ 2147483646 w 8823"/>
                <a:gd name="T81" fmla="*/ 2147483646 h 795"/>
                <a:gd name="T82" fmla="*/ 2147483646 w 8823"/>
                <a:gd name="T83" fmla="*/ 2147483646 h 795"/>
                <a:gd name="T84" fmla="*/ 2147483646 w 8823"/>
                <a:gd name="T85" fmla="*/ 2147483646 h 795"/>
                <a:gd name="T86" fmla="*/ 2147483646 w 8823"/>
                <a:gd name="T87" fmla="*/ 2147483646 h 795"/>
                <a:gd name="T88" fmla="*/ 2147483646 w 8823"/>
                <a:gd name="T89" fmla="*/ 2147483646 h 795"/>
                <a:gd name="T90" fmla="*/ 2147483646 w 8823"/>
                <a:gd name="T91" fmla="*/ 2147483646 h 795"/>
                <a:gd name="T92" fmla="*/ 2147483646 w 8823"/>
                <a:gd name="T93" fmla="*/ 2147483646 h 795"/>
                <a:gd name="T94" fmla="*/ 2147483646 w 8823"/>
                <a:gd name="T95" fmla="*/ 2147483646 h 795"/>
                <a:gd name="T96" fmla="*/ 2147483646 w 8823"/>
                <a:gd name="T97" fmla="*/ 2147483646 h 795"/>
                <a:gd name="T98" fmla="*/ 2147483646 w 8823"/>
                <a:gd name="T99" fmla="*/ 2147483646 h 795"/>
                <a:gd name="T100" fmla="*/ 2147483646 w 8823"/>
                <a:gd name="T101" fmla="*/ 2147483646 h 795"/>
                <a:gd name="T102" fmla="*/ 2147483646 w 8823"/>
                <a:gd name="T103" fmla="*/ 2147483646 h 795"/>
                <a:gd name="T104" fmla="*/ 2147483646 w 8823"/>
                <a:gd name="T105" fmla="*/ 2147483646 h 795"/>
                <a:gd name="T106" fmla="*/ 2147483646 w 8823"/>
                <a:gd name="T107" fmla="*/ 2147483646 h 795"/>
                <a:gd name="T108" fmla="*/ 2147483646 w 8823"/>
                <a:gd name="T109" fmla="*/ 2147483646 h 795"/>
                <a:gd name="T110" fmla="*/ 2147483646 w 8823"/>
                <a:gd name="T111" fmla="*/ 2147483646 h 795"/>
                <a:gd name="T112" fmla="*/ 2147483646 w 8823"/>
                <a:gd name="T113" fmla="*/ 2147483646 h 795"/>
                <a:gd name="T114" fmla="*/ 2147483646 w 8823"/>
                <a:gd name="T115" fmla="*/ 2147483646 h 795"/>
                <a:gd name="T116" fmla="*/ 2147483646 w 8823"/>
                <a:gd name="T117" fmla="*/ 2147483646 h 795"/>
                <a:gd name="T118" fmla="*/ 2147483646 w 8823"/>
                <a:gd name="T119" fmla="*/ 2147483646 h 795"/>
                <a:gd name="T120" fmla="*/ 2147483646 w 8823"/>
                <a:gd name="T121" fmla="*/ 2147483646 h 795"/>
                <a:gd name="T122" fmla="*/ 62545460 w 8823"/>
                <a:gd name="T123" fmla="*/ 2147483646 h 795"/>
                <a:gd name="T124" fmla="*/ 2147483646 w 8823"/>
                <a:gd name="T125" fmla="*/ 214748364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3B4245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4" name="Group 18"/>
            <p:cNvGrpSpPr>
              <a:grpSpLocks/>
            </p:cNvGrpSpPr>
            <p:nvPr userDrawn="1"/>
          </p:nvGrpSpPr>
          <p:grpSpPr bwMode="auto"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5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2147483646 h 1811"/>
                  <a:gd name="T2" fmla="*/ 2147483646 w 3583"/>
                  <a:gd name="T3" fmla="*/ 2147483646 h 1811"/>
                  <a:gd name="T4" fmla="*/ 2147483646 w 3583"/>
                  <a:gd name="T5" fmla="*/ 2147483646 h 1811"/>
                  <a:gd name="T6" fmla="*/ 2147483646 w 3583"/>
                  <a:gd name="T7" fmla="*/ 2147483646 h 1811"/>
                  <a:gd name="T8" fmla="*/ 2147483646 w 3583"/>
                  <a:gd name="T9" fmla="*/ 2147483646 h 1811"/>
                  <a:gd name="T10" fmla="*/ 2147483646 w 3583"/>
                  <a:gd name="T11" fmla="*/ 0 h 1811"/>
                  <a:gd name="T12" fmla="*/ 0 w 3583"/>
                  <a:gd name="T13" fmla="*/ 0 h 1811"/>
                  <a:gd name="T14" fmla="*/ 0 w 3583"/>
                  <a:gd name="T15" fmla="*/ 2147483646 h 1811"/>
                  <a:gd name="T16" fmla="*/ 0 w 3583"/>
                  <a:gd name="T17" fmla="*/ 2147483646 h 1811"/>
                  <a:gd name="T18" fmla="*/ 0 w 3583"/>
                  <a:gd name="T19" fmla="*/ 2147483646 h 1811"/>
                  <a:gd name="T20" fmla="*/ 0 w 3583"/>
                  <a:gd name="T21" fmla="*/ 2147483646 h 1811"/>
                  <a:gd name="T22" fmla="*/ 2147483646 w 3583"/>
                  <a:gd name="T23" fmla="*/ 2147483646 h 1811"/>
                  <a:gd name="T24" fmla="*/ 2147483646 w 3583"/>
                  <a:gd name="T25" fmla="*/ 2147483646 h 1811"/>
                  <a:gd name="T26" fmla="*/ 2147483646 w 3583"/>
                  <a:gd name="T27" fmla="*/ 2147483646 h 1811"/>
                  <a:gd name="T28" fmla="*/ 2147483646 w 3583"/>
                  <a:gd name="T29" fmla="*/ 2147483646 h 1811"/>
                  <a:gd name="T30" fmla="*/ 2147483646 w 3583"/>
                  <a:gd name="T31" fmla="*/ 2147483646 h 1811"/>
                  <a:gd name="T32" fmla="*/ 2147483646 w 3583"/>
                  <a:gd name="T33" fmla="*/ 0 h 1811"/>
                  <a:gd name="T34" fmla="*/ 2147483646 w 3583"/>
                  <a:gd name="T35" fmla="*/ 0 h 1811"/>
                  <a:gd name="T36" fmla="*/ 2147483646 w 3583"/>
                  <a:gd name="T37" fmla="*/ 2147483646 h 1811"/>
                  <a:gd name="T38" fmla="*/ 2147483646 w 3583"/>
                  <a:gd name="T39" fmla="*/ 2147483646 h 1811"/>
                  <a:gd name="T40" fmla="*/ 2147483646 w 3583"/>
                  <a:gd name="T41" fmla="*/ 2147483646 h 1811"/>
                  <a:gd name="T42" fmla="*/ 2147483646 w 3583"/>
                  <a:gd name="T43" fmla="*/ 2147483646 h 1811"/>
                  <a:gd name="T44" fmla="*/ 2147483646 w 3583"/>
                  <a:gd name="T45" fmla="*/ 2147483646 h 1811"/>
                  <a:gd name="T46" fmla="*/ 2147483646 w 3583"/>
                  <a:gd name="T47" fmla="*/ 2147483646 h 1811"/>
                  <a:gd name="T48" fmla="*/ 2147483646 w 3583"/>
                  <a:gd name="T49" fmla="*/ 2147483646 h 1811"/>
                  <a:gd name="T50" fmla="*/ 2147483646 w 3583"/>
                  <a:gd name="T51" fmla="*/ 2147483646 h 1811"/>
                  <a:gd name="T52" fmla="*/ 2147483646 w 3583"/>
                  <a:gd name="T53" fmla="*/ 2147483646 h 1811"/>
                  <a:gd name="T54" fmla="*/ 2147483646 w 3583"/>
                  <a:gd name="T55" fmla="*/ 0 h 1811"/>
                  <a:gd name="T56" fmla="*/ 2147483646 w 3583"/>
                  <a:gd name="T57" fmla="*/ 0 h 1811"/>
                  <a:gd name="T58" fmla="*/ 2147483646 w 3583"/>
                  <a:gd name="T59" fmla="*/ 2147483646 h 1811"/>
                  <a:gd name="T60" fmla="*/ 2147483646 w 3583"/>
                  <a:gd name="T61" fmla="*/ 2147483646 h 1811"/>
                  <a:gd name="T62" fmla="*/ 2147483646 w 3583"/>
                  <a:gd name="T63" fmla="*/ 2147483646 h 1811"/>
                  <a:gd name="T64" fmla="*/ 2147483646 w 3583"/>
                  <a:gd name="T65" fmla="*/ 2147483646 h 1811"/>
                  <a:gd name="T66" fmla="*/ 2147483646 w 3583"/>
                  <a:gd name="T67" fmla="*/ 0 h 1811"/>
                  <a:gd name="T68" fmla="*/ 2147483646 w 3583"/>
                  <a:gd name="T69" fmla="*/ 0 h 1811"/>
                  <a:gd name="T70" fmla="*/ 2147483646 w 3583"/>
                  <a:gd name="T71" fmla="*/ 2147483646 h 1811"/>
                  <a:gd name="T72" fmla="*/ 2147483646 w 3583"/>
                  <a:gd name="T73" fmla="*/ 2147483646 h 1811"/>
                  <a:gd name="T74" fmla="*/ 2147483646 w 3583"/>
                  <a:gd name="T75" fmla="*/ 2147483646 h 1811"/>
                  <a:gd name="T76" fmla="*/ 2147483646 w 3583"/>
                  <a:gd name="T77" fmla="*/ 2147483646 h 1811"/>
                  <a:gd name="T78" fmla="*/ 2147483646 w 3583"/>
                  <a:gd name="T79" fmla="*/ 2147483646 h 1811"/>
                  <a:gd name="T80" fmla="*/ 2147483646 w 3583"/>
                  <a:gd name="T81" fmla="*/ 2147483646 h 1811"/>
                  <a:gd name="T82" fmla="*/ 2147483646 w 3583"/>
                  <a:gd name="T83" fmla="*/ 2147483646 h 1811"/>
                  <a:gd name="T84" fmla="*/ 2147483646 w 3583"/>
                  <a:gd name="T85" fmla="*/ 2147483646 h 1811"/>
                  <a:gd name="T86" fmla="*/ 2147483646 w 3583"/>
                  <a:gd name="T87" fmla="*/ 0 h 181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SG" sz="1800">
                  <a:solidFill>
                    <a:srgbClr val="3B4245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2147483646 w 3308"/>
                  <a:gd name="T1" fmla="*/ 1266213910 h 705"/>
                  <a:gd name="T2" fmla="*/ 2147483646 w 3308"/>
                  <a:gd name="T3" fmla="*/ 1266213910 h 705"/>
                  <a:gd name="T4" fmla="*/ 2147483646 w 3308"/>
                  <a:gd name="T5" fmla="*/ 2147483646 h 705"/>
                  <a:gd name="T6" fmla="*/ 2147483646 w 3308"/>
                  <a:gd name="T7" fmla="*/ 2147483646 h 705"/>
                  <a:gd name="T8" fmla="*/ 2147483646 w 3308"/>
                  <a:gd name="T9" fmla="*/ 2147483646 h 705"/>
                  <a:gd name="T10" fmla="*/ 2147483646 w 3308"/>
                  <a:gd name="T11" fmla="*/ 2147483646 h 705"/>
                  <a:gd name="T12" fmla="*/ 2147483646 w 3308"/>
                  <a:gd name="T13" fmla="*/ 2147483646 h 705"/>
                  <a:gd name="T14" fmla="*/ 2147483646 w 3308"/>
                  <a:gd name="T15" fmla="*/ 2147483646 h 705"/>
                  <a:gd name="T16" fmla="*/ 2147483646 w 3308"/>
                  <a:gd name="T17" fmla="*/ 2147483646 h 705"/>
                  <a:gd name="T18" fmla="*/ 2147483646 w 3308"/>
                  <a:gd name="T19" fmla="*/ 2147483646 h 705"/>
                  <a:gd name="T20" fmla="*/ 2147483646 w 3308"/>
                  <a:gd name="T21" fmla="*/ 2147483646 h 705"/>
                  <a:gd name="T22" fmla="*/ 2147483646 w 3308"/>
                  <a:gd name="T23" fmla="*/ 2147483646 h 705"/>
                  <a:gd name="T24" fmla="*/ 2147483646 w 3308"/>
                  <a:gd name="T25" fmla="*/ 2147483646 h 705"/>
                  <a:gd name="T26" fmla="*/ 2147483646 w 3308"/>
                  <a:gd name="T27" fmla="*/ 2147483646 h 705"/>
                  <a:gd name="T28" fmla="*/ 2147483646 w 3308"/>
                  <a:gd name="T29" fmla="*/ 2147483646 h 705"/>
                  <a:gd name="T30" fmla="*/ 2147483646 w 3308"/>
                  <a:gd name="T31" fmla="*/ 2147483646 h 705"/>
                  <a:gd name="T32" fmla="*/ 2147483646 w 3308"/>
                  <a:gd name="T33" fmla="*/ 2147483646 h 705"/>
                  <a:gd name="T34" fmla="*/ 2147483646 w 3308"/>
                  <a:gd name="T35" fmla="*/ 2147483646 h 705"/>
                  <a:gd name="T36" fmla="*/ 2147483646 w 3308"/>
                  <a:gd name="T37" fmla="*/ 2147483646 h 705"/>
                  <a:gd name="T38" fmla="*/ 2147483646 w 3308"/>
                  <a:gd name="T39" fmla="*/ 2147483646 h 705"/>
                  <a:gd name="T40" fmla="*/ 2147483646 w 3308"/>
                  <a:gd name="T41" fmla="*/ 2147483646 h 705"/>
                  <a:gd name="T42" fmla="*/ 2147483646 w 3308"/>
                  <a:gd name="T43" fmla="*/ 2147483646 h 705"/>
                  <a:gd name="T44" fmla="*/ 2147483646 w 3308"/>
                  <a:gd name="T45" fmla="*/ 2147483646 h 705"/>
                  <a:gd name="T46" fmla="*/ 2147483646 w 3308"/>
                  <a:gd name="T47" fmla="*/ 2147483646 h 705"/>
                  <a:gd name="T48" fmla="*/ 2147483646 w 3308"/>
                  <a:gd name="T49" fmla="*/ 2147483646 h 705"/>
                  <a:gd name="T50" fmla="*/ 2147483646 w 3308"/>
                  <a:gd name="T51" fmla="*/ 2147483646 h 705"/>
                  <a:gd name="T52" fmla="*/ 2147483646 w 3308"/>
                  <a:gd name="T53" fmla="*/ 2147483646 h 705"/>
                  <a:gd name="T54" fmla="*/ 2147483646 w 3308"/>
                  <a:gd name="T55" fmla="*/ 1646189243 h 705"/>
                  <a:gd name="T56" fmla="*/ 2147483646 w 3308"/>
                  <a:gd name="T57" fmla="*/ 126605568 h 705"/>
                  <a:gd name="T58" fmla="*/ 2147483646 w 3308"/>
                  <a:gd name="T59" fmla="*/ 379816306 h 705"/>
                  <a:gd name="T60" fmla="*/ 2147483646 w 3308"/>
                  <a:gd name="T61" fmla="*/ 2147483646 h 705"/>
                  <a:gd name="T62" fmla="*/ 2147483646 w 3308"/>
                  <a:gd name="T63" fmla="*/ 2147483646 h 705"/>
                  <a:gd name="T64" fmla="*/ 2147483646 w 3308"/>
                  <a:gd name="T65" fmla="*/ 2147483646 h 705"/>
                  <a:gd name="T66" fmla="*/ 2147483646 w 3308"/>
                  <a:gd name="T67" fmla="*/ 2147483646 h 705"/>
                  <a:gd name="T68" fmla="*/ 2147483646 w 3308"/>
                  <a:gd name="T69" fmla="*/ 2147483646 h 705"/>
                  <a:gd name="T70" fmla="*/ 2147483646 w 3308"/>
                  <a:gd name="T71" fmla="*/ 2147483646 h 705"/>
                  <a:gd name="T72" fmla="*/ 2147483646 w 3308"/>
                  <a:gd name="T73" fmla="*/ 2147483646 h 705"/>
                  <a:gd name="T74" fmla="*/ 2147483646 w 3308"/>
                  <a:gd name="T75" fmla="*/ 2147483646 h 705"/>
                  <a:gd name="T76" fmla="*/ 2147483646 w 3308"/>
                  <a:gd name="T77" fmla="*/ 2147483646 h 705"/>
                  <a:gd name="T78" fmla="*/ 2147483646 w 3308"/>
                  <a:gd name="T79" fmla="*/ 2147483646 h 705"/>
                  <a:gd name="T80" fmla="*/ 2147483646 w 3308"/>
                  <a:gd name="T81" fmla="*/ 2147483646 h 705"/>
                  <a:gd name="T82" fmla="*/ 2147483646 w 3308"/>
                  <a:gd name="T83" fmla="*/ 2147483646 h 705"/>
                  <a:gd name="T84" fmla="*/ 2147483646 w 3308"/>
                  <a:gd name="T85" fmla="*/ 2147483646 h 705"/>
                  <a:gd name="T86" fmla="*/ 2147483646 w 3308"/>
                  <a:gd name="T87" fmla="*/ 2147483646 h 705"/>
                  <a:gd name="T88" fmla="*/ 2147483646 w 3308"/>
                  <a:gd name="T89" fmla="*/ 2147483646 h 705"/>
                  <a:gd name="T90" fmla="*/ 2147483646 w 3308"/>
                  <a:gd name="T91" fmla="*/ 2147483646 h 705"/>
                  <a:gd name="T92" fmla="*/ 2147483646 w 3308"/>
                  <a:gd name="T93" fmla="*/ 2147483646 h 705"/>
                  <a:gd name="T94" fmla="*/ 2147483646 w 3308"/>
                  <a:gd name="T95" fmla="*/ 2147483646 h 705"/>
                  <a:gd name="T96" fmla="*/ 2147483646 w 3308"/>
                  <a:gd name="T97" fmla="*/ 2147483646 h 705"/>
                  <a:gd name="T98" fmla="*/ 2147483646 w 3308"/>
                  <a:gd name="T99" fmla="*/ 2147483646 h 705"/>
                  <a:gd name="T100" fmla="*/ 2147483646 w 3308"/>
                  <a:gd name="T101" fmla="*/ 2147483646 h 705"/>
                  <a:gd name="T102" fmla="*/ 2147483646 w 3308"/>
                  <a:gd name="T103" fmla="*/ 1266213910 h 705"/>
                  <a:gd name="T104" fmla="*/ 2147483646 w 3308"/>
                  <a:gd name="T105" fmla="*/ 2147483646 h 70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SG" sz="1800">
                  <a:solidFill>
                    <a:srgbClr val="3B4245"/>
                  </a:solidFill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7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6BACF07-05FC-47EB-AE9D-870E624D0F40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8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9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0FB1325-84D8-47FF-8622-B7C6D2D3934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5903242"/>
      </p:ext>
    </p:extLst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indent="0">
              <a:buFontTx/>
              <a:buNone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8141817" y="5731963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4"/>
          <p:cNvSpPr>
            <a:spLocks noGrp="1"/>
          </p:cNvSpPr>
          <p:nvPr>
            <p:ph type="dt" sz="half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A46316EC-BE9E-41F3-9138-99B222EF09A0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5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8F8E6E7-ADB9-4AF5-B4D0-1F55B5DAB6F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1589303"/>
      </p:ext>
    </p:extLst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410309" y="3932238"/>
            <a:ext cx="1006231" cy="3651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73" tIns="37136" rIns="74273" bIns="37136" anchor="ctr"/>
          <a:lstStyle/>
          <a:p>
            <a:pPr algn="ctr" defTabSz="914400">
              <a:defRPr/>
            </a:pPr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421094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409470" y="4364915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 baseline="0">
                <a:solidFill>
                  <a:schemeClr val="tx2"/>
                </a:solidFill>
              </a:defRPr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>
                <a:solidFill>
                  <a:schemeClr val="tx2"/>
                </a:solidFill>
              </a:defRPr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>
                <a:solidFill>
                  <a:schemeClr val="tx2"/>
                </a:solidFill>
              </a:defRPr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>
                <a:solidFill>
                  <a:schemeClr val="tx2"/>
                </a:solidFill>
              </a:defRPr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>
                <a:solidFill>
                  <a:schemeClr val="tx2"/>
                </a:solidFill>
              </a:defRPr>
            </a:lvl5pPr>
            <a:lvl6pPr marL="1093459" indent="-223077">
              <a:defRPr>
                <a:solidFill>
                  <a:schemeClr val="tx2"/>
                </a:solidFill>
              </a:defRPr>
            </a:lvl6pPr>
            <a:lvl7pPr marL="1310088" indent="-216629">
              <a:defRPr>
                <a:solidFill>
                  <a:schemeClr val="tx2"/>
                </a:solidFill>
              </a:defRPr>
            </a:lvl7pPr>
            <a:lvl8pPr marL="1525428" indent="-215339">
              <a:defRPr>
                <a:solidFill>
                  <a:schemeClr val="tx2"/>
                </a:solidFill>
              </a:defRPr>
            </a:lvl8pPr>
            <a:lvl9pPr marL="1748503" indent="-223077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2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899A0E0-E8F7-47CD-9931-522AEBEF3BE8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992C938-9942-40B1-AC1E-902AF82B7A3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8058313"/>
      </p:ext>
    </p:extLst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10607432" y="333375"/>
            <a:ext cx="1057030" cy="401638"/>
            <a:chOff x="2539" y="1988"/>
            <a:chExt cx="682" cy="345"/>
          </a:xfrm>
        </p:grpSpPr>
        <p:sp>
          <p:nvSpPr>
            <p:cNvPr id="5" name="Rectangle 5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6" name="Freeform 6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8" name="Freeform 8"/>
            <p:cNvSpPr>
              <a:spLocks/>
            </p:cNvSpPr>
            <p:nvPr userDrawn="1"/>
          </p:nvSpPr>
          <p:spPr bwMode="auto">
            <a:xfrm>
              <a:off x="2910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10" name="Freeform 10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12" name="Freeform 12"/>
            <p:cNvSpPr>
              <a:spLocks/>
            </p:cNvSpPr>
            <p:nvPr userDrawn="1"/>
          </p:nvSpPr>
          <p:spPr bwMode="auto">
            <a:xfrm>
              <a:off x="3092" y="2097"/>
              <a:ext cx="97" cy="128"/>
            </a:xfrm>
            <a:custGeom>
              <a:avLst/>
              <a:gdLst>
                <a:gd name="T0" fmla="*/ 24 w 99"/>
                <a:gd name="T1" fmla="*/ 99 h 128"/>
                <a:gd name="T2" fmla="*/ 24 w 99"/>
                <a:gd name="T3" fmla="*/ 77 h 128"/>
                <a:gd name="T4" fmla="*/ 24 w 99"/>
                <a:gd name="T5" fmla="*/ 77 h 128"/>
                <a:gd name="T6" fmla="*/ 24 w 99"/>
                <a:gd name="T7" fmla="*/ 50 h 128"/>
                <a:gd name="T8" fmla="*/ 24 w 99"/>
                <a:gd name="T9" fmla="*/ 50 h 128"/>
                <a:gd name="T10" fmla="*/ 24 w 99"/>
                <a:gd name="T11" fmla="*/ 28 h 128"/>
                <a:gd name="T12" fmla="*/ 24 w 99"/>
                <a:gd name="T13" fmla="*/ 28 h 128"/>
                <a:gd name="T14" fmla="*/ 24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24 w 99"/>
                <a:gd name="T21" fmla="*/ 128 h 128"/>
                <a:gd name="T22" fmla="*/ 24 w 99"/>
                <a:gd name="T23" fmla="*/ 99 h 128"/>
                <a:gd name="T24" fmla="*/ 24 w 99"/>
                <a:gd name="T25" fmla="*/ 99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51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31809" y="3429040"/>
            <a:ext cx="11328400" cy="2016125"/>
          </a:xfrm>
        </p:spPr>
        <p:txBody>
          <a:bodyPr anchor="b"/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31809" y="5589681"/>
            <a:ext cx="11328400" cy="719137"/>
          </a:xfrm>
        </p:spPr>
        <p:txBody>
          <a:bodyPr/>
          <a:lstStyle>
            <a:lvl1pPr marL="0" indent="0">
              <a:buFont typeface="Wingdings" pitchFamily="2" charset="2"/>
              <a:buNone/>
              <a:defRPr sz="1800"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3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EAD3344-115B-4A5D-9D5D-02FE3C2397D9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2166599740"/>
      </p:ext>
    </p:extLst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3ADEBF1F-8F02-4CC4-8956-60B39BF150D2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1385882408"/>
      </p:ext>
    </p:extLst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247" y="4406993"/>
            <a:ext cx="103632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247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D44CA0D8-8B7F-4DA8-BE2A-42C3AB2CD27B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1848919364"/>
      </p:ext>
    </p:extLst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2" y="1412875"/>
            <a:ext cx="5570415" cy="46799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89793" y="1412875"/>
            <a:ext cx="5570416" cy="46799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A5554398-0BE3-42CD-9C9B-D63D9C94AEE0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1911482674"/>
      </p:ext>
    </p:extLst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754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754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742" y="1535113"/>
            <a:ext cx="538870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742" y="2174875"/>
            <a:ext cx="538870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9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A60F58B6-88D7-4E66-AF7B-5DCC7FDC0AC6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3635338043"/>
      </p:ext>
    </p:extLst>
  </p:cSld>
  <p:clrMapOvr>
    <a:masterClrMapping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5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D611EB8-33F6-41FD-9522-1433216BB1AE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4002287128"/>
      </p:ext>
    </p:extLst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4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27E4F672-7BAB-458A-8501-011D749C7970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891935669"/>
      </p:ext>
    </p:extLst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10" y="273050"/>
            <a:ext cx="4011247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7384" y="273083"/>
            <a:ext cx="681501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10" y="1435103"/>
            <a:ext cx="4011247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34F0A288-3C1B-458E-A894-6326304BA1F6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3505401285"/>
      </p:ext>
    </p:extLst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554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554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554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7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45ED0EE5-FD3B-4B85-8106-190E15EC906E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3850517586"/>
      </p:ext>
    </p:extLst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B4CD618D-816B-40C5-A405-08A87806E44C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905831429"/>
      </p:ext>
    </p:extLst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929079" y="188913"/>
            <a:ext cx="2831124" cy="5903912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31801" y="188913"/>
            <a:ext cx="8309707" cy="590391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BF766F4F-3F52-4F85-B18F-3CE7D3F27EF6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1198322407"/>
      </p:ext>
    </p:extLst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31809" y="188913"/>
            <a:ext cx="11328400" cy="590391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5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38476678-4685-4413-9CAF-89C4EEDDF4BA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1431759127"/>
      </p:ext>
    </p:extLst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827" y="188913"/>
            <a:ext cx="9984154" cy="122396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31809" y="1412875"/>
            <a:ext cx="11328400" cy="467995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D7F4A6E3-D580-4943-920A-EE753C9FB596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995173769"/>
      </p:ext>
    </p:extLst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518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4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fi-FI"/>
          </a:p>
        </p:txBody>
      </p:sp>
      <p:sp>
        <p:nvSpPr>
          <p:cNvPr id="6" name="Rectangle 15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638DD690-BE3C-43FD-9B62-573527569A64}" type="slidenum">
              <a:rPr lang="fi-FI" altLang="en-US"/>
              <a:pPr>
                <a:defRPr/>
              </a:pPr>
              <a:t>‹#›</a:t>
            </a:fld>
            <a:endParaRPr lang="fi-FI" altLang="en-US"/>
          </a:p>
        </p:txBody>
      </p:sp>
    </p:spTree>
    <p:extLst>
      <p:ext uri="{BB962C8B-B14F-4D97-AF65-F5344CB8AC3E}">
        <p14:creationId xmlns:p14="http://schemas.microsoft.com/office/powerpoint/2010/main" val="1906972567"/>
      </p:ext>
    </p:extLst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4220928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5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4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CBA9423-8C92-4120-92F3-85EBC57AB865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CD45CE2-C390-4E2F-B4C5-CFC62B7A7C2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3038840"/>
      </p:ext>
    </p:extLst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/>
          <a:lstStyle>
            <a:lvl1pPr>
              <a:defRPr sz="325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4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6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EADDB0A-D451-4A5B-8A3D-13DD6C01E13C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7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5F3CD2E-889F-484F-B9EC-4946797590C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176011"/>
      </p:ext>
    </p:extLst>
  </p:cSld>
  <p:clrMapOvr>
    <a:masterClrMapping/>
  </p:clrMapOvr>
  <p:transition/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4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96555B5F-4216-4D01-BBE2-BC8E1C202F36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8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D29E74B-A6FA-4A76-B7E3-DA9CBFB97EA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8930426"/>
      </p:ext>
    </p:extLst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0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D71EAD7-696A-4891-8959-C66677E73CF4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8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977684E-9E99-496D-80FA-DAA4E84D7AA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1480482"/>
      </p:ext>
    </p:extLst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421094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7"/>
            <a:ext cx="10365265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4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0E515822-D2C0-4F27-B8D6-C06D28553ED6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CBF678E-EDE6-453D-BC31-90AD7820E23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4375171"/>
      </p:ext>
    </p:extLst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421094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7"/>
            <a:ext cx="10365265" cy="64755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4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4862262-C0C4-458A-ACBF-5F447111F6E6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FA469B5-A4C6-4172-9ECD-E081FAB3B14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8280794"/>
      </p:ext>
    </p:extLst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r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/>
          <a:lstStyle>
            <a:lvl1pPr>
              <a:defRPr sz="325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7"/>
            <a:ext cx="5254585" cy="64754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E9F6F7D-DA10-48C7-9B3F-90A77F14BA53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43F91AB-BDC3-4652-8E8A-1515797D2B1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1879544"/>
      </p:ext>
    </p:extLst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r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/>
          <a:lstStyle>
            <a:lvl1pPr>
              <a:defRPr sz="325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7"/>
            <a:ext cx="5254585" cy="64754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1625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31CED0E-70E3-4B61-9F52-2796A81108C7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D3A0D0E-D599-4BBD-A8DF-FEEF6B439B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907530"/>
      </p:ext>
    </p:extLst>
  </p:cSld>
  <p:clrMapOvr>
    <a:masterClrMapping/>
  </p:clrMapOvr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r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lIns="215978" tIns="215978" rIns="215978" bIns="4534639" anchor="b">
            <a:noAutofit/>
          </a:bodyPr>
          <a:lstStyle>
            <a:lvl1pPr>
              <a:lnSpc>
                <a:spcPct val="100000"/>
              </a:lnSpc>
              <a:defRPr lang="fi-FI" sz="195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5" y="2493089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325"/>
              </a:spcBef>
              <a:buClrTx/>
              <a:buNone/>
              <a:defRPr sz="1300">
                <a:solidFill>
                  <a:schemeClr val="tx2"/>
                </a:solidFill>
              </a:defRPr>
            </a:lvl1pPr>
            <a:lvl2pPr marL="216629" indent="-216629">
              <a:lnSpc>
                <a:spcPct val="120000"/>
              </a:lnSpc>
              <a:spcBef>
                <a:spcPts val="325"/>
              </a:spcBef>
              <a:buClrTx/>
              <a:buFont typeface="Wingdings" pitchFamily="2" charset="2"/>
              <a:buChar char="§"/>
              <a:defRPr sz="1300">
                <a:solidFill>
                  <a:schemeClr val="tx2"/>
                </a:solidFill>
              </a:defRPr>
            </a:lvl2pPr>
            <a:lvl3pPr marL="438415" indent="-221787">
              <a:lnSpc>
                <a:spcPct val="120000"/>
              </a:lnSpc>
              <a:spcBef>
                <a:spcPts val="325"/>
              </a:spcBef>
              <a:buClrTx/>
              <a:defRPr sz="1138">
                <a:solidFill>
                  <a:schemeClr val="tx2"/>
                </a:solidFill>
              </a:defRPr>
            </a:lvl3pPr>
            <a:lvl4pPr marL="655044" indent="-216629">
              <a:lnSpc>
                <a:spcPct val="120000"/>
              </a:lnSpc>
              <a:spcBef>
                <a:spcPts val="325"/>
              </a:spcBef>
              <a:buClrTx/>
              <a:defRPr sz="975">
                <a:solidFill>
                  <a:schemeClr val="tx2"/>
                </a:solidFill>
              </a:defRPr>
            </a:lvl4pPr>
            <a:lvl5pPr marL="870384" indent="-215339">
              <a:lnSpc>
                <a:spcPct val="120000"/>
              </a:lnSpc>
              <a:spcBef>
                <a:spcPts val="325"/>
              </a:spcBef>
              <a:buClrTx/>
              <a:defRPr sz="975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Date Placeholder 2"/>
          <p:cNvSpPr>
            <a:spLocks noGrp="1"/>
          </p:cNvSpPr>
          <p:nvPr>
            <p:ph type="dt" sz="half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1839CA9-4EF8-4664-AAC9-9230F4486E67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7" name="Footer Placeholder 16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0" name="Slide Number Placeholder 17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CB55816-A0AB-43BE-9570-96598861FDD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9887399"/>
      </p:ext>
    </p:extLst>
  </p:cSld>
  <p:clrMapOvr>
    <a:masterClrMapping/>
  </p:clrMapOvr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754697" y="1268122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>
            <a:noAutofit/>
          </a:bodyPr>
          <a:lstStyle>
            <a:lvl1pPr>
              <a:lnSpc>
                <a:spcPct val="100000"/>
              </a:lnSpc>
              <a:spcBef>
                <a:spcPts val="325"/>
              </a:spcBef>
              <a:defRPr sz="195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077A027-36DB-4CEA-B41F-FB4F2673C3F9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7451915-B342-46AE-8C9E-687868382C4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6594590"/>
      </p:ext>
    </p:extLst>
  </p:cSld>
  <p:clrMapOvr>
    <a:masterClrMapping/>
  </p:clrMapOvr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8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759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E2EA7B6-F30E-4D7E-A2BC-1D5108F8FB04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9F98601-1723-496C-9D3C-47DE266318E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0398145"/>
      </p:ext>
    </p:extLst>
  </p:cSld>
  <p:clrMapOvr>
    <a:masterClrMapping/>
  </p:clrMapOvr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8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8" y="1989134"/>
            <a:ext cx="5039001" cy="4248155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Date Placeholder 9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218F0A5-23C6-49CA-88C0-0F205EE90570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9" name="Footer Placeholder 10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0" name="Slide Number Placeholder 11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774F84B-8CD3-4A76-8C49-C8E62E87ACE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1326897"/>
      </p:ext>
    </p:extLst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8" y="1628396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0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Date Placeholder 8"/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4712147-CB89-4B59-8BB7-47336D979142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7" name="Footer Placeholder 9"/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10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D08FA12-315D-4F77-87EC-A3F2263E942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5318828"/>
      </p:ext>
    </p:extLst>
  </p:cSld>
  <p:clrMapOvr>
    <a:masterClrMapping/>
  </p:clrMapOvr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8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8"/>
            <a:ext cx="5039001" cy="36016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63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8" y="1989134"/>
            <a:ext cx="5039001" cy="4248155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1625"/>
            </a:lvl1pPr>
            <a:lvl2pPr>
              <a:defRPr sz="1463"/>
            </a:lvl2pPr>
            <a:lvl3pPr>
              <a:defRPr sz="1300"/>
            </a:lvl3pPr>
            <a:lvl4pPr>
              <a:defRPr sz="1138"/>
            </a:lvl4pPr>
            <a:lvl5pPr>
              <a:defRPr sz="1138"/>
            </a:lvl5pPr>
            <a:lvl6pPr>
              <a:defRPr sz="1950"/>
            </a:lvl6pPr>
            <a:lvl7pPr>
              <a:defRPr sz="1950"/>
            </a:lvl7pPr>
            <a:lvl8pPr>
              <a:defRPr sz="1950"/>
            </a:lvl8pPr>
            <a:lvl9pPr>
              <a:defRPr sz="19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0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Date Placeholder 10"/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2E5B114-1A29-4868-A560-5338DC8D38C6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9" name="Footer Placeholder 11"/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0" name="Slide Number Placeholder 12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473F5AA-F949-4845-8E6E-1D22D6D9C47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5465118"/>
      </p:ext>
    </p:extLst>
  </p:cSld>
  <p:clrMapOvr>
    <a:masterClrMapping/>
  </p:clrMapOvr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Straight Connector 7"/>
          <p:cNvCxnSpPr/>
          <p:nvPr userDrawn="1"/>
        </p:nvCxnSpPr>
        <p:spPr>
          <a:xfrm>
            <a:off x="410308" y="4940300"/>
            <a:ext cx="11371385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2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49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>
              <a:lnSpc>
                <a:spcPct val="100000"/>
              </a:lnSpc>
              <a:spcBef>
                <a:spcPts val="325"/>
              </a:spcBef>
              <a:defRPr/>
            </a:lvl3pPr>
            <a:lvl4pPr>
              <a:lnSpc>
                <a:spcPct val="100000"/>
              </a:lnSpc>
              <a:spcBef>
                <a:spcPts val="325"/>
              </a:spcBef>
              <a:defRPr/>
            </a:lvl4pPr>
            <a:lvl5pPr>
              <a:lnSpc>
                <a:spcPct val="100000"/>
              </a:lnSpc>
              <a:spcBef>
                <a:spcPts val="325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11373063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Date Placeholder 10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1690DEB-CDE4-401B-922E-0B4DC590452F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0" name="Footer Placeholder 11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1" name="Slide Number Placeholder 12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EF1BE0D-8096-42CC-9B54-2E6A1C16E43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8120141"/>
      </p:ext>
    </p:extLst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Straight Connector 10"/>
          <p:cNvCxnSpPr/>
          <p:nvPr userDrawn="1"/>
        </p:nvCxnSpPr>
        <p:spPr>
          <a:xfrm>
            <a:off x="410308" y="4940300"/>
            <a:ext cx="5541108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6240584" y="4940300"/>
            <a:ext cx="5541108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5542106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01"/>
            <a:ext cx="5542106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9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6" y="1989133"/>
            <a:ext cx="554210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9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Date Placeholder 10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7814295-4226-493C-BD55-40A699652265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4" name="Footer Placeholder 11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6" name="Slide Number Placeholder 12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EF0E501-0F0C-4E82-AE78-81659B68755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4099059"/>
      </p:ext>
    </p:extLst>
  </p:cSld>
  <p:clrMapOvr>
    <a:masterClrMapping/>
  </p:clrMapOvr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410308" y="4940300"/>
            <a:ext cx="366932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>
            <a:off x="4296509" y="4940300"/>
            <a:ext cx="3598985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8112370" y="4940300"/>
            <a:ext cx="366932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8" y="1628401"/>
            <a:ext cx="3670777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1" y="1628401"/>
            <a:ext cx="3599561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0" y="1989133"/>
            <a:ext cx="3599563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6" y="1628401"/>
            <a:ext cx="3670778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6" y="1989133"/>
            <a:ext cx="3670777" cy="2807740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9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6" y="5084849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0" y="5084849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21" name="Date Placeholder 10"/>
          <p:cNvSpPr>
            <a:spLocks noGrp="1"/>
          </p:cNvSpPr>
          <p:nvPr>
            <p:ph type="dt" sz="half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41894DA-4DF8-4D07-8E01-414052C6B222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22" name="Footer Placeholder 11"/>
          <p:cNvSpPr>
            <a:spLocks noGrp="1"/>
          </p:cNvSpPr>
          <p:nvPr>
            <p:ph type="ftr" sz="quarter" idx="2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23" name="Slide Number Placeholder 12"/>
          <p:cNvSpPr>
            <a:spLocks noGrp="1"/>
          </p:cNvSpPr>
          <p:nvPr>
            <p:ph type="sldNum" sz="quarter" idx="3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0DAFC3A-DA4D-4892-A0C3-16E08EF3D1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6433987"/>
      </p:ext>
    </p:extLst>
  </p:cSld>
  <p:clrMapOvr>
    <a:masterClrMapping/>
  </p:clrMapOvr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01"/>
            <a:ext cx="273488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2" y="1628401"/>
            <a:ext cx="273566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3" y="1989133"/>
            <a:ext cx="2735669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3" y="1628401"/>
            <a:ext cx="273488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3" y="1628401"/>
            <a:ext cx="2735669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5" y="1989133"/>
            <a:ext cx="2735669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Date Placeholder 10"/>
          <p:cNvSpPr>
            <a:spLocks noGrp="1"/>
          </p:cNvSpPr>
          <p:nvPr>
            <p:ph type="dt" sz="half" idx="2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2765D69-A8C3-448F-9E01-98C996B8ABAF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4" name="Footer Placeholder 11"/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6" name="Slide Number Placeholder 12"/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E101E1D-7510-46AF-A229-6E7D6EBE74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8665518"/>
      </p:ext>
    </p:extLst>
  </p:cSld>
  <p:clrMapOvr>
    <a:masterClrMapping/>
  </p:clrMapOvr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2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11373063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Date Placeholder 10"/>
          <p:cNvSpPr>
            <a:spLocks noGrp="1"/>
          </p:cNvSpPr>
          <p:nvPr>
            <p:ph type="dt" sz="half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B82DF20-A3FC-4E08-837D-A86D895A6251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8" name="Footer Placeholder 11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9" name="Slide Number Placeholder 12"/>
          <p:cNvSpPr>
            <a:spLocks noGrp="1"/>
          </p:cNvSpPr>
          <p:nvPr>
            <p:ph type="sldNum" sz="quarter" idx="2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1ECF253-FFFD-453C-A9CB-4E4EE5AE51A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9179851"/>
      </p:ext>
    </p:extLst>
  </p:cSld>
  <p:clrMapOvr>
    <a:masterClrMapping/>
  </p:clrMapOvr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Straight Connector 7"/>
          <p:cNvCxnSpPr/>
          <p:nvPr userDrawn="1"/>
        </p:nvCxnSpPr>
        <p:spPr>
          <a:xfrm>
            <a:off x="9263185" y="1628776"/>
            <a:ext cx="0" cy="4606925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8710164" cy="36073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300" b="0" u="none">
                <a:solidFill>
                  <a:schemeClr val="tx2"/>
                </a:solidFill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8710165" cy="4246711"/>
          </a:xfrm>
          <a:prstGeom prst="rect">
            <a:avLst/>
          </a:prstGeom>
        </p:spPr>
        <p:txBody>
          <a:bodyPr rtlCol="0">
            <a:noAutofit/>
          </a:bodyPr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 noProof="0"/>
              <a:t>Click icon to add chart</a:t>
            </a:r>
            <a:endParaRPr lang="en-GB" noProof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9" y="909233"/>
            <a:ext cx="10364951" cy="43196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00" b="0" u="none" cap="all" spc="0" baseline="0">
                <a:solidFill>
                  <a:schemeClr val="tx2"/>
                </a:solidFill>
                <a:uFillTx/>
              </a:defRPr>
            </a:lvl1pPr>
            <a:lvl2pPr marL="495250" indent="0">
              <a:buNone/>
              <a:defRPr sz="2194" b="1"/>
            </a:lvl2pPr>
            <a:lvl3pPr marL="990501" indent="0">
              <a:buNone/>
              <a:defRPr sz="1950" b="1"/>
            </a:lvl3pPr>
            <a:lvl4pPr marL="1485751" indent="0">
              <a:buNone/>
              <a:defRPr sz="1706" b="1"/>
            </a:lvl4pPr>
            <a:lvl5pPr marL="1981002" indent="0">
              <a:buNone/>
              <a:defRPr sz="1706" b="1"/>
            </a:lvl5pPr>
            <a:lvl6pPr marL="2476252" indent="0">
              <a:buNone/>
              <a:defRPr sz="1706" b="1"/>
            </a:lvl6pPr>
            <a:lvl7pPr marL="2971503" indent="0">
              <a:buNone/>
              <a:defRPr sz="1706" b="1"/>
            </a:lvl7pPr>
            <a:lvl8pPr marL="3466753" indent="0">
              <a:buNone/>
              <a:defRPr sz="1706" b="1"/>
            </a:lvl8pPr>
            <a:lvl9pPr marL="3962004" indent="0">
              <a:buNone/>
              <a:defRPr sz="170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8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spcAft>
                <a:spcPts val="650"/>
              </a:spcAft>
              <a:buFontTx/>
              <a:buNone/>
              <a:defRPr sz="1463"/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/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/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/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/>
            </a:lvl5pPr>
            <a:lvl6pPr marL="1093459" indent="-223077">
              <a:defRPr/>
            </a:lvl6pPr>
            <a:lvl7pPr marL="1310088" indent="-216629">
              <a:defRPr/>
            </a:lvl7pPr>
            <a:lvl8pPr marL="1525428" indent="-215339">
              <a:defRPr/>
            </a:lvl8pPr>
            <a:lvl9pPr marL="1748503" indent="-223077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/>
          </p:nvPr>
        </p:nvSpPr>
        <p:spPr>
          <a:xfrm>
            <a:off x="409468" y="6306285"/>
            <a:ext cx="969817" cy="74444"/>
          </a:xfrm>
          <a:prstGeom prst="rect">
            <a:avLst/>
          </a:prstGeom>
        </p:spPr>
        <p:txBody>
          <a:bodyPr wrap="none" anchor="b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569" baseline="0">
                <a:solidFill>
                  <a:schemeClr val="bg2"/>
                </a:solidFill>
              </a:defRPr>
            </a:lvl1pPr>
            <a:lvl2pPr marL="216629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2pPr>
            <a:lvl3pPr marL="438415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3pPr>
            <a:lvl4pPr marL="655044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4pPr>
            <a:lvl5pPr marL="870383" indent="0">
              <a:lnSpc>
                <a:spcPct val="100000"/>
              </a:lnSpc>
              <a:spcBef>
                <a:spcPts val="0"/>
              </a:spcBef>
              <a:buFontTx/>
              <a:buNone/>
              <a:defRPr sz="569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Date Placeholder 10"/>
          <p:cNvSpPr>
            <a:spLocks noGrp="1"/>
          </p:cNvSpPr>
          <p:nvPr>
            <p:ph type="dt" sz="half" idx="2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F65A24E-4B24-4F07-A583-309FDDC1BA02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10" name="Footer Placeholder 11"/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</a:p>
        </p:txBody>
      </p:sp>
      <p:sp>
        <p:nvSpPr>
          <p:cNvPr id="11" name="Slide Number Placeholder 12"/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A57CA82-0118-4DDD-8F86-39D6A277752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0133896"/>
      </p:ext>
    </p:extLst>
  </p:cSld>
  <p:clrMapOvr>
    <a:masterClrMapping/>
  </p:clrMapOvr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D291E42-9083-4240-BD59-4AC9BDDCA2BC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F672E54-CB02-4EE7-8B6E-C03ECBFE910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2340115"/>
      </p:ext>
    </p:extLst>
  </p:cSld>
  <p:clrMapOvr>
    <a:masterClrMapping/>
  </p:clrMapOvr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4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743C840-2DFC-4B6C-AA23-48B2A14DB79D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FC17864-353F-4D63-BBC1-DBDE55FD4D3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5388839"/>
      </p:ext>
    </p:extLst>
  </p:cSld>
  <p:clrMapOvr>
    <a:masterClrMapping/>
  </p:clrMapOvr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1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9A5CF888-A9EF-4567-93FF-7F72458E27EE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054263AD-7293-455A-BBE3-3FE76842BA5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5893926"/>
      </p:ext>
    </p:extLst>
  </p:cSld>
  <p:clrMapOvr>
    <a:masterClrMapping/>
  </p:clrMapOvr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9408250" y="1628399"/>
            <a:ext cx="2374282" cy="1105980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325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16629" indent="-216629">
              <a:spcBef>
                <a:spcPts val="325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438415" indent="0">
              <a:spcBef>
                <a:spcPts val="325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0381CC76-E41E-4F3B-8C96-479CB17094DE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0385C52A-4723-4F27-B3E4-3F00825143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1392758"/>
      </p:ext>
    </p:extLst>
  </p:cSld>
  <p:clrMapOvr>
    <a:masterClrMapping/>
  </p:clrMapOvr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/>
          </p:nvPr>
        </p:nvSpPr>
        <p:spPr>
          <a:xfrm>
            <a:off x="8183470" y="1628397"/>
            <a:ext cx="3599063" cy="826738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325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16629" indent="-216629">
              <a:spcBef>
                <a:spcPts val="325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438415" indent="0">
              <a:spcBef>
                <a:spcPts val="325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Date Placeholder 7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DCA098E-AC0D-40FE-B46A-00323F5229BD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9"/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8327804-43AA-46AE-911D-2C5DB406594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8209155"/>
      </p:ext>
    </p:extLst>
  </p:cSld>
  <p:clrMapOvr>
    <a:masterClrMapping/>
  </p:clrMapOvr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2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FCBE4BB-8515-4D35-B91A-AC14BD25D19E}" type="datetime3">
              <a:rPr lang="en-US"/>
              <a:pPr>
                <a:defRPr/>
              </a:pPr>
              <a:t>15 August 2018</a:t>
            </a:fld>
            <a:endParaRPr lang="en-US" dirty="0"/>
          </a:p>
        </p:txBody>
      </p:sp>
      <p:sp>
        <p:nvSpPr>
          <p:cNvPr id="8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E37C148-6960-439E-9BAB-02B265933ACD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4714054"/>
      </p:ext>
    </p:extLst>
  </p:cSld>
  <p:clrMapOvr>
    <a:masterClrMapping/>
  </p:clrMapOvr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7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0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813C78E8-F96C-4458-A2B6-EEB80C839EFE}" type="datetime3">
              <a:rPr lang="en-US"/>
              <a:pPr>
                <a:defRPr/>
              </a:pPr>
              <a:t>15 August 2018</a:t>
            </a:fld>
            <a:endParaRPr lang="en-US" dirty="0"/>
          </a:p>
        </p:txBody>
      </p:sp>
      <p:sp>
        <p:nvSpPr>
          <p:cNvPr id="8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728AC45-988D-40D7-87A6-F877B257B721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2079436"/>
      </p:ext>
    </p:extLst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5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E66BEFE-BBF3-4BA0-908C-550259842151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423F4022-BB4A-4F27-9134-7DF38BD928F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6167965"/>
      </p:ext>
    </p:extLst>
  </p:cSld>
  <p:clrMapOvr>
    <a:masterClrMapping/>
  </p:clrMapOvr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4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54C31023-88B8-48C9-B4DE-8236A84D6BDC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DC4A9F8-43E8-42D9-8C38-44B530133BA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1645343"/>
      </p:ext>
    </p:extLst>
  </p:cSld>
  <p:clrMapOvr>
    <a:masterClrMapping/>
  </p:clrMapOvr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0" y="2635708"/>
            <a:ext cx="11373063" cy="1727840"/>
          </a:xfrm>
          <a:prstGeom prst="rect">
            <a:avLst/>
          </a:prstGeom>
        </p:spPr>
        <p:txBody>
          <a:bodyPr anchor="ctr"/>
          <a:lstStyle>
            <a:lvl1pPr algn="ctr">
              <a:defRPr sz="3738" cap="none" spc="-4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3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25953DD-67F6-4B70-962F-4B439B32E9B3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4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5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F057931-B6F1-48B3-BD0B-3C334AA69D2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5385968"/>
      </p:ext>
    </p:extLst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5" cy="1727840"/>
          </a:xfrm>
          <a:prstGeom prst="rect">
            <a:avLst/>
          </a:prstGeom>
        </p:spPr>
        <p:txBody>
          <a:bodyPr anchor="ctr"/>
          <a:lstStyle>
            <a:lvl1pPr algn="ctr">
              <a:defRPr sz="3738" cap="none" spc="-4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3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71B9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A3C6B8D-24A9-4CFE-804C-7DAABF6E161B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4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5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71B9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CF8DA3B-9C22-42D0-AA51-7FECE3189A9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8445499"/>
      </p:ext>
    </p:extLst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marR="0" indent="0" algn="l" defTabSz="742727" rtl="0" eaLnBrk="1" fontAlgn="base" latinLnBrk="0" hangingPunct="1">
              <a:lnSpc>
                <a:spcPct val="120000"/>
              </a:lnSpc>
              <a:spcBef>
                <a:spcPts val="325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5" cy="1727840"/>
          </a:xfrm>
          <a:prstGeom prst="rect">
            <a:avLst/>
          </a:prstGeom>
        </p:spPr>
        <p:txBody>
          <a:bodyPr anchor="ctr"/>
          <a:lstStyle>
            <a:lvl1pPr algn="ctr">
              <a:defRPr sz="3738" cap="none" spc="-4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2D74ADB4-B4B0-4B32-B69A-A8368033FAC1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8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D4C0E4A6-E1A0-466E-B4A0-54AA56A65BB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9563389"/>
      </p:ext>
    </p:extLst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C8123123-E703-439A-968B-8634EBB83CC4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3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16CA848-9369-4A34-8F31-2C83949C2A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7853773"/>
      </p:ext>
    </p:extLst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"/>
          <p:cNvGrpSpPr>
            <a:grpSpLocks noChangeAspect="1"/>
          </p:cNvGrpSpPr>
          <p:nvPr userDrawn="1"/>
        </p:nvGrpSpPr>
        <p:grpSpPr bwMode="auto">
          <a:xfrm>
            <a:off x="3497385" y="2998789"/>
            <a:ext cx="5197231" cy="719137"/>
            <a:chOff x="3216275" y="1773238"/>
            <a:chExt cx="5197475" cy="719137"/>
          </a:xfrm>
        </p:grpSpPr>
        <p:sp>
          <p:nvSpPr>
            <p:cNvPr id="3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2147483646 w 8823"/>
                <a:gd name="T1" fmla="*/ 2147483646 h 795"/>
                <a:gd name="T2" fmla="*/ 2147483646 w 8823"/>
                <a:gd name="T3" fmla="*/ 2147483646 h 795"/>
                <a:gd name="T4" fmla="*/ 2147483646 w 8823"/>
                <a:gd name="T5" fmla="*/ 2147483646 h 795"/>
                <a:gd name="T6" fmla="*/ 2147483646 w 8823"/>
                <a:gd name="T7" fmla="*/ 2147483646 h 795"/>
                <a:gd name="T8" fmla="*/ 2147483646 w 8823"/>
                <a:gd name="T9" fmla="*/ 2147483646 h 795"/>
                <a:gd name="T10" fmla="*/ 2147483646 w 8823"/>
                <a:gd name="T11" fmla="*/ 2147483646 h 795"/>
                <a:gd name="T12" fmla="*/ 2147483646 w 8823"/>
                <a:gd name="T13" fmla="*/ 627517662 h 795"/>
                <a:gd name="T14" fmla="*/ 2147483646 w 8823"/>
                <a:gd name="T15" fmla="*/ 2147483646 h 795"/>
                <a:gd name="T16" fmla="*/ 2147483646 w 8823"/>
                <a:gd name="T17" fmla="*/ 2147483646 h 795"/>
                <a:gd name="T18" fmla="*/ 2147483646 w 8823"/>
                <a:gd name="T19" fmla="*/ 2147483646 h 795"/>
                <a:gd name="T20" fmla="*/ 2147483646 w 8823"/>
                <a:gd name="T21" fmla="*/ 2147483646 h 795"/>
                <a:gd name="T22" fmla="*/ 2147483646 w 8823"/>
                <a:gd name="T23" fmla="*/ 2147483646 h 795"/>
                <a:gd name="T24" fmla="*/ 2147483646 w 8823"/>
                <a:gd name="T25" fmla="*/ 1443258874 h 795"/>
                <a:gd name="T26" fmla="*/ 2147483646 w 8823"/>
                <a:gd name="T27" fmla="*/ 2147483646 h 795"/>
                <a:gd name="T28" fmla="*/ 2147483646 w 8823"/>
                <a:gd name="T29" fmla="*/ 2147483646 h 795"/>
                <a:gd name="T30" fmla="*/ 2147483646 w 8823"/>
                <a:gd name="T31" fmla="*/ 2147483646 h 795"/>
                <a:gd name="T32" fmla="*/ 2147483646 w 8823"/>
                <a:gd name="T33" fmla="*/ 2147483646 h 795"/>
                <a:gd name="T34" fmla="*/ 2147483646 w 8823"/>
                <a:gd name="T35" fmla="*/ 2147483646 h 795"/>
                <a:gd name="T36" fmla="*/ 2147483646 w 8823"/>
                <a:gd name="T37" fmla="*/ 2147483646 h 795"/>
                <a:gd name="T38" fmla="*/ 2147483646 w 8823"/>
                <a:gd name="T39" fmla="*/ 2147483646 h 795"/>
                <a:gd name="T40" fmla="*/ 2147483646 w 8823"/>
                <a:gd name="T41" fmla="*/ 2147483646 h 795"/>
                <a:gd name="T42" fmla="*/ 2147483646 w 8823"/>
                <a:gd name="T43" fmla="*/ 2147483646 h 795"/>
                <a:gd name="T44" fmla="*/ 2147483646 w 8823"/>
                <a:gd name="T45" fmla="*/ 2147483646 h 795"/>
                <a:gd name="T46" fmla="*/ 2147483646 w 8823"/>
                <a:gd name="T47" fmla="*/ 2147483646 h 795"/>
                <a:gd name="T48" fmla="*/ 2147483646 w 8823"/>
                <a:gd name="T49" fmla="*/ 2147483646 h 795"/>
                <a:gd name="T50" fmla="*/ 2147483646 w 8823"/>
                <a:gd name="T51" fmla="*/ 2147483646 h 795"/>
                <a:gd name="T52" fmla="*/ 2147483646 w 8823"/>
                <a:gd name="T53" fmla="*/ 2147483646 h 795"/>
                <a:gd name="T54" fmla="*/ 2147483646 w 8823"/>
                <a:gd name="T55" fmla="*/ 2147483646 h 795"/>
                <a:gd name="T56" fmla="*/ 2147483646 w 8823"/>
                <a:gd name="T57" fmla="*/ 2147483646 h 795"/>
                <a:gd name="T58" fmla="*/ 2147483646 w 8823"/>
                <a:gd name="T59" fmla="*/ 2147483646 h 795"/>
                <a:gd name="T60" fmla="*/ 2147483646 w 8823"/>
                <a:gd name="T61" fmla="*/ 2147483646 h 795"/>
                <a:gd name="T62" fmla="*/ 2147483646 w 8823"/>
                <a:gd name="T63" fmla="*/ 2147483646 h 795"/>
                <a:gd name="T64" fmla="*/ 2147483646 w 8823"/>
                <a:gd name="T65" fmla="*/ 2147483646 h 795"/>
                <a:gd name="T66" fmla="*/ 2147483646 w 8823"/>
                <a:gd name="T67" fmla="*/ 2147483646 h 795"/>
                <a:gd name="T68" fmla="*/ 2147483646 w 8823"/>
                <a:gd name="T69" fmla="*/ 2147483646 h 795"/>
                <a:gd name="T70" fmla="*/ 2147483646 w 8823"/>
                <a:gd name="T71" fmla="*/ 2147483646 h 795"/>
                <a:gd name="T72" fmla="*/ 2147483646 w 8823"/>
                <a:gd name="T73" fmla="*/ 2147483646 h 795"/>
                <a:gd name="T74" fmla="*/ 2147483646 w 8823"/>
                <a:gd name="T75" fmla="*/ 2147483646 h 795"/>
                <a:gd name="T76" fmla="*/ 2147483646 w 8823"/>
                <a:gd name="T77" fmla="*/ 2147483646 h 795"/>
                <a:gd name="T78" fmla="*/ 2147483646 w 8823"/>
                <a:gd name="T79" fmla="*/ 2147483646 h 795"/>
                <a:gd name="T80" fmla="*/ 2147483646 w 8823"/>
                <a:gd name="T81" fmla="*/ 2147483646 h 795"/>
                <a:gd name="T82" fmla="*/ 2147483646 w 8823"/>
                <a:gd name="T83" fmla="*/ 2147483646 h 795"/>
                <a:gd name="T84" fmla="*/ 2147483646 w 8823"/>
                <a:gd name="T85" fmla="*/ 2147483646 h 795"/>
                <a:gd name="T86" fmla="*/ 2147483646 w 8823"/>
                <a:gd name="T87" fmla="*/ 2147483646 h 795"/>
                <a:gd name="T88" fmla="*/ 2147483646 w 8823"/>
                <a:gd name="T89" fmla="*/ 2147483646 h 795"/>
                <a:gd name="T90" fmla="*/ 2147483646 w 8823"/>
                <a:gd name="T91" fmla="*/ 2147483646 h 795"/>
                <a:gd name="T92" fmla="*/ 2147483646 w 8823"/>
                <a:gd name="T93" fmla="*/ 2147483646 h 795"/>
                <a:gd name="T94" fmla="*/ 2147483646 w 8823"/>
                <a:gd name="T95" fmla="*/ 2147483646 h 795"/>
                <a:gd name="T96" fmla="*/ 2147483646 w 8823"/>
                <a:gd name="T97" fmla="*/ 2147483646 h 795"/>
                <a:gd name="T98" fmla="*/ 2147483646 w 8823"/>
                <a:gd name="T99" fmla="*/ 2147483646 h 795"/>
                <a:gd name="T100" fmla="*/ 2147483646 w 8823"/>
                <a:gd name="T101" fmla="*/ 2147483646 h 795"/>
                <a:gd name="T102" fmla="*/ 2147483646 w 8823"/>
                <a:gd name="T103" fmla="*/ 2147483646 h 795"/>
                <a:gd name="T104" fmla="*/ 2147483646 w 8823"/>
                <a:gd name="T105" fmla="*/ 2147483646 h 795"/>
                <a:gd name="T106" fmla="*/ 2147483646 w 8823"/>
                <a:gd name="T107" fmla="*/ 2147483646 h 795"/>
                <a:gd name="T108" fmla="*/ 2147483646 w 8823"/>
                <a:gd name="T109" fmla="*/ 2147483646 h 795"/>
                <a:gd name="T110" fmla="*/ 2147483646 w 8823"/>
                <a:gd name="T111" fmla="*/ 2147483646 h 795"/>
                <a:gd name="T112" fmla="*/ 2147483646 w 8823"/>
                <a:gd name="T113" fmla="*/ 2147483646 h 795"/>
                <a:gd name="T114" fmla="*/ 2147483646 w 8823"/>
                <a:gd name="T115" fmla="*/ 2147483646 h 795"/>
                <a:gd name="T116" fmla="*/ 2147483646 w 8823"/>
                <a:gd name="T117" fmla="*/ 2147483646 h 795"/>
                <a:gd name="T118" fmla="*/ 2147483646 w 8823"/>
                <a:gd name="T119" fmla="*/ 2147483646 h 795"/>
                <a:gd name="T120" fmla="*/ 2147483646 w 8823"/>
                <a:gd name="T121" fmla="*/ 2147483646 h 795"/>
                <a:gd name="T122" fmla="*/ 62545460 w 8823"/>
                <a:gd name="T123" fmla="*/ 2147483646 h 795"/>
                <a:gd name="T124" fmla="*/ 2147483646 w 8823"/>
                <a:gd name="T125" fmla="*/ 214748364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3B4245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4" name="Group 18"/>
            <p:cNvGrpSpPr>
              <a:grpSpLocks/>
            </p:cNvGrpSpPr>
            <p:nvPr userDrawn="1"/>
          </p:nvGrpSpPr>
          <p:grpSpPr bwMode="auto"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5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2147483646 h 1811"/>
                  <a:gd name="T2" fmla="*/ 2147483646 w 3583"/>
                  <a:gd name="T3" fmla="*/ 2147483646 h 1811"/>
                  <a:gd name="T4" fmla="*/ 2147483646 w 3583"/>
                  <a:gd name="T5" fmla="*/ 2147483646 h 1811"/>
                  <a:gd name="T6" fmla="*/ 2147483646 w 3583"/>
                  <a:gd name="T7" fmla="*/ 2147483646 h 1811"/>
                  <a:gd name="T8" fmla="*/ 2147483646 w 3583"/>
                  <a:gd name="T9" fmla="*/ 2147483646 h 1811"/>
                  <a:gd name="T10" fmla="*/ 2147483646 w 3583"/>
                  <a:gd name="T11" fmla="*/ 0 h 1811"/>
                  <a:gd name="T12" fmla="*/ 0 w 3583"/>
                  <a:gd name="T13" fmla="*/ 0 h 1811"/>
                  <a:gd name="T14" fmla="*/ 0 w 3583"/>
                  <a:gd name="T15" fmla="*/ 2147483646 h 1811"/>
                  <a:gd name="T16" fmla="*/ 0 w 3583"/>
                  <a:gd name="T17" fmla="*/ 2147483646 h 1811"/>
                  <a:gd name="T18" fmla="*/ 0 w 3583"/>
                  <a:gd name="T19" fmla="*/ 2147483646 h 1811"/>
                  <a:gd name="T20" fmla="*/ 0 w 3583"/>
                  <a:gd name="T21" fmla="*/ 2147483646 h 1811"/>
                  <a:gd name="T22" fmla="*/ 2147483646 w 3583"/>
                  <a:gd name="T23" fmla="*/ 2147483646 h 1811"/>
                  <a:gd name="T24" fmla="*/ 2147483646 w 3583"/>
                  <a:gd name="T25" fmla="*/ 2147483646 h 1811"/>
                  <a:gd name="T26" fmla="*/ 2147483646 w 3583"/>
                  <a:gd name="T27" fmla="*/ 2147483646 h 1811"/>
                  <a:gd name="T28" fmla="*/ 2147483646 w 3583"/>
                  <a:gd name="T29" fmla="*/ 2147483646 h 1811"/>
                  <a:gd name="T30" fmla="*/ 2147483646 w 3583"/>
                  <a:gd name="T31" fmla="*/ 2147483646 h 1811"/>
                  <a:gd name="T32" fmla="*/ 2147483646 w 3583"/>
                  <a:gd name="T33" fmla="*/ 0 h 1811"/>
                  <a:gd name="T34" fmla="*/ 2147483646 w 3583"/>
                  <a:gd name="T35" fmla="*/ 0 h 1811"/>
                  <a:gd name="T36" fmla="*/ 2147483646 w 3583"/>
                  <a:gd name="T37" fmla="*/ 2147483646 h 1811"/>
                  <a:gd name="T38" fmla="*/ 2147483646 w 3583"/>
                  <a:gd name="T39" fmla="*/ 2147483646 h 1811"/>
                  <a:gd name="T40" fmla="*/ 2147483646 w 3583"/>
                  <a:gd name="T41" fmla="*/ 2147483646 h 1811"/>
                  <a:gd name="T42" fmla="*/ 2147483646 w 3583"/>
                  <a:gd name="T43" fmla="*/ 2147483646 h 1811"/>
                  <a:gd name="T44" fmla="*/ 2147483646 w 3583"/>
                  <a:gd name="T45" fmla="*/ 2147483646 h 1811"/>
                  <a:gd name="T46" fmla="*/ 2147483646 w 3583"/>
                  <a:gd name="T47" fmla="*/ 2147483646 h 1811"/>
                  <a:gd name="T48" fmla="*/ 2147483646 w 3583"/>
                  <a:gd name="T49" fmla="*/ 2147483646 h 1811"/>
                  <a:gd name="T50" fmla="*/ 2147483646 w 3583"/>
                  <a:gd name="T51" fmla="*/ 2147483646 h 1811"/>
                  <a:gd name="T52" fmla="*/ 2147483646 w 3583"/>
                  <a:gd name="T53" fmla="*/ 2147483646 h 1811"/>
                  <a:gd name="T54" fmla="*/ 2147483646 w 3583"/>
                  <a:gd name="T55" fmla="*/ 0 h 1811"/>
                  <a:gd name="T56" fmla="*/ 2147483646 w 3583"/>
                  <a:gd name="T57" fmla="*/ 0 h 1811"/>
                  <a:gd name="T58" fmla="*/ 2147483646 w 3583"/>
                  <a:gd name="T59" fmla="*/ 2147483646 h 1811"/>
                  <a:gd name="T60" fmla="*/ 2147483646 w 3583"/>
                  <a:gd name="T61" fmla="*/ 2147483646 h 1811"/>
                  <a:gd name="T62" fmla="*/ 2147483646 w 3583"/>
                  <a:gd name="T63" fmla="*/ 2147483646 h 1811"/>
                  <a:gd name="T64" fmla="*/ 2147483646 w 3583"/>
                  <a:gd name="T65" fmla="*/ 2147483646 h 1811"/>
                  <a:gd name="T66" fmla="*/ 2147483646 w 3583"/>
                  <a:gd name="T67" fmla="*/ 0 h 1811"/>
                  <a:gd name="T68" fmla="*/ 2147483646 w 3583"/>
                  <a:gd name="T69" fmla="*/ 0 h 1811"/>
                  <a:gd name="T70" fmla="*/ 2147483646 w 3583"/>
                  <a:gd name="T71" fmla="*/ 2147483646 h 1811"/>
                  <a:gd name="T72" fmla="*/ 2147483646 w 3583"/>
                  <a:gd name="T73" fmla="*/ 2147483646 h 1811"/>
                  <a:gd name="T74" fmla="*/ 2147483646 w 3583"/>
                  <a:gd name="T75" fmla="*/ 2147483646 h 1811"/>
                  <a:gd name="T76" fmla="*/ 2147483646 w 3583"/>
                  <a:gd name="T77" fmla="*/ 2147483646 h 1811"/>
                  <a:gd name="T78" fmla="*/ 2147483646 w 3583"/>
                  <a:gd name="T79" fmla="*/ 2147483646 h 1811"/>
                  <a:gd name="T80" fmla="*/ 2147483646 w 3583"/>
                  <a:gd name="T81" fmla="*/ 2147483646 h 1811"/>
                  <a:gd name="T82" fmla="*/ 2147483646 w 3583"/>
                  <a:gd name="T83" fmla="*/ 2147483646 h 1811"/>
                  <a:gd name="T84" fmla="*/ 2147483646 w 3583"/>
                  <a:gd name="T85" fmla="*/ 2147483646 h 1811"/>
                  <a:gd name="T86" fmla="*/ 2147483646 w 3583"/>
                  <a:gd name="T87" fmla="*/ 0 h 181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SG" sz="1800">
                  <a:solidFill>
                    <a:srgbClr val="3B4245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2147483646 w 3308"/>
                  <a:gd name="T1" fmla="*/ 1266213910 h 705"/>
                  <a:gd name="T2" fmla="*/ 2147483646 w 3308"/>
                  <a:gd name="T3" fmla="*/ 1266213910 h 705"/>
                  <a:gd name="T4" fmla="*/ 2147483646 w 3308"/>
                  <a:gd name="T5" fmla="*/ 2147483646 h 705"/>
                  <a:gd name="T6" fmla="*/ 2147483646 w 3308"/>
                  <a:gd name="T7" fmla="*/ 2147483646 h 705"/>
                  <a:gd name="T8" fmla="*/ 2147483646 w 3308"/>
                  <a:gd name="T9" fmla="*/ 2147483646 h 705"/>
                  <a:gd name="T10" fmla="*/ 2147483646 w 3308"/>
                  <a:gd name="T11" fmla="*/ 2147483646 h 705"/>
                  <a:gd name="T12" fmla="*/ 2147483646 w 3308"/>
                  <a:gd name="T13" fmla="*/ 2147483646 h 705"/>
                  <a:gd name="T14" fmla="*/ 2147483646 w 3308"/>
                  <a:gd name="T15" fmla="*/ 2147483646 h 705"/>
                  <a:gd name="T16" fmla="*/ 2147483646 w 3308"/>
                  <a:gd name="T17" fmla="*/ 2147483646 h 705"/>
                  <a:gd name="T18" fmla="*/ 2147483646 w 3308"/>
                  <a:gd name="T19" fmla="*/ 2147483646 h 705"/>
                  <a:gd name="T20" fmla="*/ 2147483646 w 3308"/>
                  <a:gd name="T21" fmla="*/ 2147483646 h 705"/>
                  <a:gd name="T22" fmla="*/ 2147483646 w 3308"/>
                  <a:gd name="T23" fmla="*/ 2147483646 h 705"/>
                  <a:gd name="T24" fmla="*/ 2147483646 w 3308"/>
                  <a:gd name="T25" fmla="*/ 2147483646 h 705"/>
                  <a:gd name="T26" fmla="*/ 2147483646 w 3308"/>
                  <a:gd name="T27" fmla="*/ 2147483646 h 705"/>
                  <a:gd name="T28" fmla="*/ 2147483646 w 3308"/>
                  <a:gd name="T29" fmla="*/ 2147483646 h 705"/>
                  <a:gd name="T30" fmla="*/ 2147483646 w 3308"/>
                  <a:gd name="T31" fmla="*/ 2147483646 h 705"/>
                  <a:gd name="T32" fmla="*/ 2147483646 w 3308"/>
                  <a:gd name="T33" fmla="*/ 2147483646 h 705"/>
                  <a:gd name="T34" fmla="*/ 2147483646 w 3308"/>
                  <a:gd name="T35" fmla="*/ 2147483646 h 705"/>
                  <a:gd name="T36" fmla="*/ 2147483646 w 3308"/>
                  <a:gd name="T37" fmla="*/ 2147483646 h 705"/>
                  <a:gd name="T38" fmla="*/ 2147483646 w 3308"/>
                  <a:gd name="T39" fmla="*/ 2147483646 h 705"/>
                  <a:gd name="T40" fmla="*/ 2147483646 w 3308"/>
                  <a:gd name="T41" fmla="*/ 2147483646 h 705"/>
                  <a:gd name="T42" fmla="*/ 2147483646 w 3308"/>
                  <a:gd name="T43" fmla="*/ 2147483646 h 705"/>
                  <a:gd name="T44" fmla="*/ 2147483646 w 3308"/>
                  <a:gd name="T45" fmla="*/ 2147483646 h 705"/>
                  <a:gd name="T46" fmla="*/ 2147483646 w 3308"/>
                  <a:gd name="T47" fmla="*/ 2147483646 h 705"/>
                  <a:gd name="T48" fmla="*/ 2147483646 w 3308"/>
                  <a:gd name="T49" fmla="*/ 2147483646 h 705"/>
                  <a:gd name="T50" fmla="*/ 2147483646 w 3308"/>
                  <a:gd name="T51" fmla="*/ 2147483646 h 705"/>
                  <a:gd name="T52" fmla="*/ 2147483646 w 3308"/>
                  <a:gd name="T53" fmla="*/ 2147483646 h 705"/>
                  <a:gd name="T54" fmla="*/ 2147483646 w 3308"/>
                  <a:gd name="T55" fmla="*/ 1646189243 h 705"/>
                  <a:gd name="T56" fmla="*/ 2147483646 w 3308"/>
                  <a:gd name="T57" fmla="*/ 126605568 h 705"/>
                  <a:gd name="T58" fmla="*/ 2147483646 w 3308"/>
                  <a:gd name="T59" fmla="*/ 379816306 h 705"/>
                  <a:gd name="T60" fmla="*/ 2147483646 w 3308"/>
                  <a:gd name="T61" fmla="*/ 2147483646 h 705"/>
                  <a:gd name="T62" fmla="*/ 2147483646 w 3308"/>
                  <a:gd name="T63" fmla="*/ 2147483646 h 705"/>
                  <a:gd name="T64" fmla="*/ 2147483646 w 3308"/>
                  <a:gd name="T65" fmla="*/ 2147483646 h 705"/>
                  <a:gd name="T66" fmla="*/ 2147483646 w 3308"/>
                  <a:gd name="T67" fmla="*/ 2147483646 h 705"/>
                  <a:gd name="T68" fmla="*/ 2147483646 w 3308"/>
                  <a:gd name="T69" fmla="*/ 2147483646 h 705"/>
                  <a:gd name="T70" fmla="*/ 2147483646 w 3308"/>
                  <a:gd name="T71" fmla="*/ 2147483646 h 705"/>
                  <a:gd name="T72" fmla="*/ 2147483646 w 3308"/>
                  <a:gd name="T73" fmla="*/ 2147483646 h 705"/>
                  <a:gd name="T74" fmla="*/ 2147483646 w 3308"/>
                  <a:gd name="T75" fmla="*/ 2147483646 h 705"/>
                  <a:gd name="T76" fmla="*/ 2147483646 w 3308"/>
                  <a:gd name="T77" fmla="*/ 2147483646 h 705"/>
                  <a:gd name="T78" fmla="*/ 2147483646 w 3308"/>
                  <a:gd name="T79" fmla="*/ 2147483646 h 705"/>
                  <a:gd name="T80" fmla="*/ 2147483646 w 3308"/>
                  <a:gd name="T81" fmla="*/ 2147483646 h 705"/>
                  <a:gd name="T82" fmla="*/ 2147483646 w 3308"/>
                  <a:gd name="T83" fmla="*/ 2147483646 h 705"/>
                  <a:gd name="T84" fmla="*/ 2147483646 w 3308"/>
                  <a:gd name="T85" fmla="*/ 2147483646 h 705"/>
                  <a:gd name="T86" fmla="*/ 2147483646 w 3308"/>
                  <a:gd name="T87" fmla="*/ 2147483646 h 705"/>
                  <a:gd name="T88" fmla="*/ 2147483646 w 3308"/>
                  <a:gd name="T89" fmla="*/ 2147483646 h 705"/>
                  <a:gd name="T90" fmla="*/ 2147483646 w 3308"/>
                  <a:gd name="T91" fmla="*/ 2147483646 h 705"/>
                  <a:gd name="T92" fmla="*/ 2147483646 w 3308"/>
                  <a:gd name="T93" fmla="*/ 2147483646 h 705"/>
                  <a:gd name="T94" fmla="*/ 2147483646 w 3308"/>
                  <a:gd name="T95" fmla="*/ 2147483646 h 705"/>
                  <a:gd name="T96" fmla="*/ 2147483646 w 3308"/>
                  <a:gd name="T97" fmla="*/ 2147483646 h 705"/>
                  <a:gd name="T98" fmla="*/ 2147483646 w 3308"/>
                  <a:gd name="T99" fmla="*/ 2147483646 h 705"/>
                  <a:gd name="T100" fmla="*/ 2147483646 w 3308"/>
                  <a:gd name="T101" fmla="*/ 2147483646 h 705"/>
                  <a:gd name="T102" fmla="*/ 2147483646 w 3308"/>
                  <a:gd name="T103" fmla="*/ 1266213910 h 705"/>
                  <a:gd name="T104" fmla="*/ 2147483646 w 3308"/>
                  <a:gd name="T105" fmla="*/ 2147483646 h 70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SG" sz="1800">
                  <a:solidFill>
                    <a:srgbClr val="3B4245"/>
                  </a:solidFill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7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E7288E22-B16A-4353-A2AE-1A9269AE46AB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8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9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71298BBB-1345-48F0-91CF-D41D5A266C8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1622576"/>
      </p:ext>
    </p:extLst>
  </p:cSld>
  <p:clrMapOvr>
    <a:masterClrMapping/>
  </p:clrMapOvr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 marL="0" indent="0">
              <a:buFontTx/>
              <a:buNone/>
              <a:defRPr sz="1138"/>
            </a:lvl1pPr>
          </a:lstStyle>
          <a:p>
            <a:pPr lvl="0"/>
            <a:r>
              <a:rPr lang="en-US" noProof="0"/>
              <a:t>Click icon to add picture</a:t>
            </a:r>
            <a:endParaRPr lang="en-GB" noProof="0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/>
          </p:nvPr>
        </p:nvSpPr>
        <p:spPr>
          <a:xfrm>
            <a:off x="8141817" y="5731963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163">
                <a:noFill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4"/>
          <p:cNvSpPr>
            <a:spLocks noGrp="1"/>
          </p:cNvSpPr>
          <p:nvPr>
            <p:ph type="dt" sz="half" idx="2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B52FD8F-F055-46E5-86FD-7A520A78277E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5" name="Footer Placeholder 5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96A38ADB-D19E-48DB-909C-E8B35E1E7BF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8254365"/>
      </p:ext>
    </p:extLst>
  </p:cSld>
  <p:clrMapOvr>
    <a:masterClrMapping/>
  </p:clrMapOvr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410309" y="3932238"/>
            <a:ext cx="1006231" cy="3651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73" tIns="37136" rIns="74273" bIns="37136" anchor="ctr"/>
          <a:lstStyle/>
          <a:p>
            <a:pPr algn="ctr" defTabSz="914400">
              <a:defRPr/>
            </a:pPr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421094"/>
            <a:ext cx="10365263" cy="1294358"/>
          </a:xfrm>
          <a:prstGeom prst="rect">
            <a:avLst/>
          </a:prstGeom>
        </p:spPr>
        <p:txBody>
          <a:bodyPr anchor="b"/>
          <a:lstStyle>
            <a:lvl1pPr>
              <a:defRPr sz="325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409470" y="4364915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325"/>
              </a:spcBef>
              <a:buFontTx/>
              <a:buNone/>
              <a:defRPr sz="1463" baseline="0">
                <a:solidFill>
                  <a:schemeClr val="tx2"/>
                </a:solidFill>
              </a:defRPr>
            </a:lvl1pPr>
            <a:lvl2pPr marL="216629" indent="-216629">
              <a:lnSpc>
                <a:spcPct val="100000"/>
              </a:lnSpc>
              <a:spcBef>
                <a:spcPts val="325"/>
              </a:spcBef>
              <a:buFont typeface="Wingdings" pitchFamily="2" charset="2"/>
              <a:buChar char="§"/>
              <a:defRPr sz="1300">
                <a:solidFill>
                  <a:schemeClr val="tx2"/>
                </a:solidFill>
              </a:defRPr>
            </a:lvl2pPr>
            <a:lvl3pPr marL="438415" indent="-221787">
              <a:lnSpc>
                <a:spcPct val="100000"/>
              </a:lnSpc>
              <a:spcBef>
                <a:spcPts val="325"/>
              </a:spcBef>
              <a:defRPr>
                <a:solidFill>
                  <a:schemeClr val="tx2"/>
                </a:solidFill>
              </a:defRPr>
            </a:lvl3pPr>
            <a:lvl4pPr marL="655044" indent="-216629">
              <a:lnSpc>
                <a:spcPct val="100000"/>
              </a:lnSpc>
              <a:spcBef>
                <a:spcPts val="325"/>
              </a:spcBef>
              <a:defRPr>
                <a:solidFill>
                  <a:schemeClr val="tx2"/>
                </a:solidFill>
              </a:defRPr>
            </a:lvl4pPr>
            <a:lvl5pPr marL="870384" indent="-215339">
              <a:lnSpc>
                <a:spcPct val="100000"/>
              </a:lnSpc>
              <a:spcBef>
                <a:spcPts val="325"/>
              </a:spcBef>
              <a:defRPr>
                <a:solidFill>
                  <a:schemeClr val="tx2"/>
                </a:solidFill>
              </a:defRPr>
            </a:lvl5pPr>
            <a:lvl6pPr marL="1093459" indent="-223077">
              <a:defRPr>
                <a:solidFill>
                  <a:schemeClr val="tx2"/>
                </a:solidFill>
              </a:defRPr>
            </a:lvl6pPr>
            <a:lvl7pPr marL="1310088" indent="-216629">
              <a:defRPr>
                <a:solidFill>
                  <a:schemeClr val="tx2"/>
                </a:solidFill>
              </a:defRPr>
            </a:lvl7pPr>
            <a:lvl8pPr marL="1525428" indent="-215339">
              <a:defRPr>
                <a:solidFill>
                  <a:schemeClr val="tx2"/>
                </a:solidFill>
              </a:defRPr>
            </a:lvl8pPr>
            <a:lvl9pPr marL="1748503" indent="-223077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2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4836F0A-4400-4B09-84E2-CCCDD7881925}" type="datetime3">
              <a:rPr lang="en-US"/>
              <a:pPr>
                <a:defRPr/>
              </a:pPr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noFill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51FF76E-3CBE-4D78-A267-FAE08EB7C9A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4186349"/>
      </p:ext>
    </p:extLst>
  </p:cSld>
  <p:clrMapOvr>
    <a:masterClrMapping/>
  </p:clrMapOvr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4220973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558833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248051"/>
      </p:ext>
    </p:extLst>
  </p:cSld>
  <p:clrMapOvr>
    <a:masterClrMapping/>
  </p:clrMapOvr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8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39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1798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3075533"/>
      </p:ext>
    </p:extLst>
  </p:cSld>
  <p:clrMapOvr>
    <a:masterClrMapping/>
  </p:clrMapOvr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7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21759807"/>
      </p:ext>
    </p:extLst>
  </p:cSld>
  <p:clrMapOvr>
    <a:masterClrMapping/>
  </p:clrMapOvr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3088793"/>
      </p:ext>
    </p:extLst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5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647471637"/>
      </p:ext>
    </p:extLst>
  </p:cSld>
  <p:clrMapOvr>
    <a:masterClrMapping/>
  </p:clrMapOvr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1" y="558833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367362929"/>
      </p:ext>
    </p:extLst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6" tIns="395761" rIns="395761" bIns="13312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91" y="558833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133361901"/>
      </p:ext>
    </p:extLst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5" tIns="215915" rIns="215915" bIns="453327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11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40" indent="-26654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68" indent="-26654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923" indent="-26495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69233247"/>
      </p:ext>
    </p:extLst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20" y="1268131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52" tIns="233859" rIns="251852" bIns="233859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40131241"/>
      </p:ext>
    </p:extLst>
  </p:cSld>
  <p:clrMapOvr>
    <a:masterClrMapping/>
  </p:clrMapOvr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3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5064629"/>
      </p:ext>
    </p:extLst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67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8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29159456"/>
      </p:ext>
    </p:extLst>
  </p:cSld>
  <p:clrMapOvr>
    <a:masterClrMapping/>
  </p:clrMapOvr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628403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05205112"/>
      </p:ext>
    </p:extLst>
  </p:cSld>
  <p:clrMapOvr>
    <a:masterClrMapping/>
  </p:clrMapOvr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67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8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67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2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68149829"/>
      </p:ext>
    </p:extLst>
  </p:cSld>
  <p:clrMapOvr>
    <a:masterClrMapping/>
  </p:clrMapOvr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2" y="162842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92" y="508488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2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92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90223021"/>
      </p:ext>
    </p:extLst>
  </p:cSld>
  <p:clrMapOvr>
    <a:masterClrMapping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2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2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8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19" y="508488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76709411"/>
      </p:ext>
    </p:extLst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20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3" y="1628420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20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9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9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8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9" y="508488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8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88849524"/>
      </p:ext>
    </p:extLst>
  </p:cSld>
  <p:clrMapOvr>
    <a:masterClrMapping/>
  </p:clrMapOvr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1" y="162842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2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30" y="162842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2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54587460"/>
      </p:ext>
    </p:extLst>
  </p:cSld>
  <p:clrMapOvr>
    <a:masterClrMapping/>
  </p:clrMapOvr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2" y="162842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92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64628742"/>
      </p:ext>
    </p:extLst>
  </p:cSld>
  <p:clrMapOvr>
    <a:masterClrMapping/>
  </p:clrMapOvr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20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96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47" indent="0">
              <a:buNone/>
              <a:defRPr sz="2700" b="1"/>
            </a:lvl2pPr>
            <a:lvl3pPr marL="1218718" indent="0">
              <a:buNone/>
              <a:defRPr sz="2400" b="1"/>
            </a:lvl3pPr>
            <a:lvl4pPr marL="1828073" indent="0">
              <a:buNone/>
              <a:defRPr sz="2100" b="1"/>
            </a:lvl4pPr>
            <a:lvl5pPr marL="2437434" indent="0">
              <a:buNone/>
              <a:defRPr sz="2100" b="1"/>
            </a:lvl5pPr>
            <a:lvl6pPr marL="3046782" indent="0">
              <a:buNone/>
              <a:defRPr sz="2100" b="1"/>
            </a:lvl6pPr>
            <a:lvl7pPr marL="3656131" indent="0">
              <a:buNone/>
              <a:defRPr sz="2100" b="1"/>
            </a:lvl7pPr>
            <a:lvl8pPr marL="4265493" indent="0">
              <a:buNone/>
              <a:defRPr sz="2100" b="1"/>
            </a:lvl8pPr>
            <a:lvl9pPr marL="4874849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35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/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/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/>
            </a:lvl5pPr>
            <a:lvl6pPr marL="1345396" indent="-274476">
              <a:defRPr/>
            </a:lvl6pPr>
            <a:lvl7pPr marL="1611936" indent="-266540">
              <a:defRPr/>
            </a:lvl7pPr>
            <a:lvl8pPr marL="1876890" indent="-264953">
              <a:defRPr/>
            </a:lvl8pPr>
            <a:lvl9pPr marL="2151364" indent="-27447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4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0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330172"/>
      </p:ext>
    </p:extLst>
  </p:cSld>
  <p:clrMapOvr>
    <a:masterClrMapping/>
  </p:clrMapOvr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7953990"/>
      </p:ext>
    </p:extLst>
  </p:cSld>
  <p:clrMapOvr>
    <a:masterClrMapping/>
  </p:clrMapOvr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20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98374039"/>
      </p:ext>
    </p:extLst>
  </p:cSld>
  <p:clrMapOvr>
    <a:masterClrMapping/>
  </p:clrMapOvr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87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8556580"/>
      </p:ext>
    </p:extLst>
  </p:cSld>
  <p:clrMapOvr>
    <a:masterClrMapping/>
  </p:clrMapOvr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42"/>
            <a:ext cx="2374283" cy="98947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80771038"/>
      </p:ext>
    </p:extLst>
  </p:cSld>
  <p:clrMapOvr>
    <a:masterClrMapping/>
  </p:clrMapOvr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91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504" y="1628421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8" tIns="107936" rIns="179898" bIns="107936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40" indent="-26654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1645193"/>
      </p:ext>
    </p:extLst>
  </p:cSld>
  <p:clrMapOvr>
    <a:masterClrMapping/>
  </p:clrMapOvr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78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92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8954191"/>
      </p:ext>
    </p:extLst>
  </p:cSld>
  <p:clrMapOvr>
    <a:masterClrMapping/>
  </p:clrMapOvr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2877657"/>
      </p:ext>
    </p:extLst>
  </p:cSld>
  <p:clrMapOvr>
    <a:masterClrMapping/>
  </p:clrMapOvr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6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9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7822252"/>
      </p:ext>
    </p:extLst>
  </p:cSld>
  <p:clrMapOvr>
    <a:masterClrMapping/>
  </p:clrMapOvr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61125938"/>
      </p:ext>
    </p:extLst>
  </p:cSld>
  <p:clrMapOvr>
    <a:masterClrMapping/>
  </p:clrMapOvr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92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5028655"/>
      </p:ext>
    </p:extLst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462338"/>
      </p:ext>
    </p:extLst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82497817"/>
      </p:ext>
    </p:extLst>
  </p:cSld>
  <p:clrMapOvr>
    <a:masterClrMapping/>
  </p:clrMapOvr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872598"/>
      </p:ext>
    </p:extLst>
  </p:cSld>
  <p:clrMapOvr>
    <a:masterClrMapping/>
  </p:clrMapOvr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4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GB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128"/>
                <a:endParaRPr lang="en-GB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1066390"/>
      </p:ext>
    </p:extLst>
  </p:cSld>
  <p:clrMapOvr>
    <a:masterClrMapping/>
  </p:clrMapOvr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95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720824488"/>
      </p:ext>
    </p:extLst>
  </p:cSld>
  <p:clrMapOvr>
    <a:masterClrMapping/>
  </p:clrMapOvr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6" y="242113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8" tIns="45706" rIns="91388" bIns="45706" rtlCol="0" anchor="ctr"/>
          <a:lstStyle/>
          <a:p>
            <a:pPr algn="ctr" defTabSz="914128"/>
            <a:endParaRPr lang="en-GB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4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40" indent="-26654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8" indent="-27288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8" indent="-26654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3" indent="-26495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6" indent="-274476">
              <a:defRPr>
                <a:solidFill>
                  <a:schemeClr val="tx2"/>
                </a:solidFill>
              </a:defRPr>
            </a:lvl6pPr>
            <a:lvl7pPr marL="1611936" indent="-266540">
              <a:defRPr>
                <a:solidFill>
                  <a:schemeClr val="tx2"/>
                </a:solidFill>
              </a:defRPr>
            </a:lvl7pPr>
            <a:lvl8pPr marL="1876890" indent="-264953">
              <a:defRPr>
                <a:solidFill>
                  <a:schemeClr val="tx2"/>
                </a:solidFill>
              </a:defRPr>
            </a:lvl8pPr>
            <a:lvl9pPr marL="2151364" indent="-27447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572919037"/>
      </p:ext>
    </p:extLst>
  </p:cSld>
  <p:clrMapOvr>
    <a:masterClrMapping/>
  </p:clrMapOvr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894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422092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372650"/>
      </p:ext>
    </p:extLst>
  </p:cSld>
  <p:clrMapOvr>
    <a:masterClrMapping/>
  </p:clrMapOvr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9145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918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67542078"/>
      </p:ext>
    </p:extLst>
  </p:cSld>
  <p:clrMapOvr>
    <a:masterClrMapping/>
  </p:clrMapOvr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942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98924008"/>
      </p:ext>
    </p:extLst>
  </p:cSld>
  <p:clrMapOvr>
    <a:masterClrMapping/>
  </p:clrMapOvr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8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5009721"/>
      </p:ext>
    </p:extLst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5966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8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74615316"/>
      </p:ext>
    </p:extLst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41228032"/>
      </p:ext>
    </p:extLst>
  </p:cSld>
  <p:clrMapOvr>
    <a:masterClrMapping/>
  </p:clrMapOvr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19015517"/>
      </p:ext>
    </p:extLst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990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08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13" indent="-26661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88" indent="-26661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16" indent="-26502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431421399"/>
      </p:ext>
    </p:extLst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8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494087205"/>
      </p:ext>
    </p:extLst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014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71435242"/>
      </p:ext>
    </p:extLst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9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91071883"/>
      </p:ext>
    </p:extLst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37239240"/>
      </p:ext>
    </p:extLst>
  </p:cSld>
  <p:clrMapOvr>
    <a:masterClrMapping/>
  </p:clrMapOvr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9038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9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86132634"/>
      </p:ext>
    </p:extLst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70" y="5084848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0" y="1989134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0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5179471"/>
      </p:ext>
    </p:extLst>
  </p:cSld>
  <p:clrMapOvr>
    <a:masterClrMapping/>
  </p:clrMapOvr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01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48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4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4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8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54556242"/>
      </p:ext>
    </p:extLst>
  </p:cSld>
  <p:clrMapOvr>
    <a:masterClrMapping/>
  </p:clrMapOvr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1" y="1628401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9" y="1989134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9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401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7" y="1989134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7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8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7" y="5084848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9" y="5084848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040347"/>
      </p:ext>
    </p:extLst>
  </p:cSld>
  <p:clrMapOvr>
    <a:masterClrMapping/>
  </p:clrMapOvr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2" y="1628401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01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2" y="198913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3" y="1628401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3" y="1628401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3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1005972"/>
      </p:ext>
    </p:extLst>
  </p:cSld>
  <p:clrMapOvr>
    <a:masterClrMapping/>
  </p:clrMapOvr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062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0" y="198913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301558"/>
      </p:ext>
    </p:extLst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8" y="1628399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62719838"/>
      </p:ext>
    </p:extLst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398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4244030"/>
      </p:ext>
    </p:extLst>
  </p:cSld>
  <p:clrMapOvr>
    <a:masterClrMapping/>
  </p:clrMapOvr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398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" y="1628398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4875214"/>
      </p:ext>
    </p:extLst>
  </p:cSld>
  <p:clrMapOvr>
    <a:masterClrMapping/>
  </p:clrMapOvr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58250293"/>
      </p:ext>
    </p:extLst>
  </p:cSld>
  <p:clrMapOvr>
    <a:masterClrMapping/>
  </p:clrMapOvr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0"/>
            <a:ext cx="237428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13" indent="-26661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7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Add Highlight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5540497"/>
      </p:ext>
    </p:extLst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70" y="1628398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13" indent="-26661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7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Add Highlight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9604305"/>
      </p:ext>
    </p:extLst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1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0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8957524"/>
      </p:ext>
    </p:extLst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86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7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21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0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93887199"/>
      </p:ext>
    </p:extLst>
  </p:cSld>
  <p:clrMapOvr>
    <a:masterClrMapping/>
  </p:clrMapOvr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6" y="162877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2117906"/>
      </p:ext>
    </p:extLst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110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5208636"/>
      </p:ext>
    </p:extLst>
  </p:cSld>
  <p:clrMapOvr>
    <a:masterClrMapping/>
  </p:clrMapOvr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0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0524"/>
      </p:ext>
    </p:extLst>
  </p:cSld>
  <p:clrMapOvr>
    <a:masterClrMapping/>
  </p:clrMapOvr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7492886"/>
      </p:ext>
    </p:extLst>
  </p:cSld>
  <p:clrMapOvr>
    <a:masterClrMapping/>
  </p:clrMapOvr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134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559670914"/>
      </p:ext>
    </p:extLst>
  </p:cSld>
  <p:clrMapOvr>
    <a:masterClrMapping/>
  </p:clrMapOvr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158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9384997"/>
      </p:ext>
    </p:extLst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3" y="299799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24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24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24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5439967"/>
      </p:ext>
    </p:extLst>
  </p:cSld>
  <p:clrMapOvr>
    <a:masterClrMapping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8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217648563"/>
      </p:ext>
    </p:extLst>
  </p:cSld>
  <p:clrMapOvr>
    <a:masterClrMapping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7" rIns="91413" bIns="45707" rtlCol="0" anchor="ctr"/>
          <a:lstStyle/>
          <a:p>
            <a:pPr algn="ctr" defTabSz="914400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62" indent="-274549">
              <a:defRPr>
                <a:solidFill>
                  <a:schemeClr val="tx2"/>
                </a:solidFill>
              </a:defRPr>
            </a:lvl6pPr>
            <a:lvl7pPr marL="1612376" indent="-266613">
              <a:defRPr>
                <a:solidFill>
                  <a:schemeClr val="tx2"/>
                </a:solidFill>
              </a:defRPr>
            </a:lvl7pPr>
            <a:lvl8pPr marL="1877404" indent="-265027">
              <a:defRPr>
                <a:solidFill>
                  <a:schemeClr val="tx2"/>
                </a:solidFill>
              </a:defRPr>
            </a:lvl8pPr>
            <a:lvl9pPr marL="2151950" indent="-27454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/>
              <a:t>Your contact details</a:t>
            </a:r>
          </a:p>
          <a:p>
            <a:pPr lvl="1"/>
            <a:r>
              <a:rPr lang="en-US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275764711"/>
      </p:ext>
    </p:extLst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7279D2A-C31A-4E18-9E74-1C9D43517760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bg1">
              <a:alpha val="90000"/>
            </a:schemeClr>
          </a:solidFill>
        </p:spPr>
        <p:txBody>
          <a:bodyPr lIns="413876" tIns="395881" rIns="395881" bIns="3132000" anchor="t" anchorCtr="0"/>
          <a:lstStyle>
            <a:lvl1pPr>
              <a:defRPr sz="32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0" y="1628775"/>
            <a:ext cx="5254845" cy="4607071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10449256"/>
      </p:ext>
    </p:extLst>
  </p:cSld>
  <p:clrMapOvr>
    <a:masterClrMapping/>
  </p:clrMapOvr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whole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42927CF-7D71-4FBC-AECC-F2A84EE841CD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876" tIns="395881" rIns="395881" bIns="3132000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0" y="1628775"/>
            <a:ext cx="5254845" cy="4607071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248422"/>
      </p:ext>
    </p:extLst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C3692C8-7709-408E-9104-8F234717FC4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>
              <a:alpha val="90000"/>
            </a:srgbClr>
          </a:solidFill>
        </p:spPr>
        <p:txBody>
          <a:bodyPr lIns="413876" tIns="395881" rIns="395881" bIns="31320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0" y="3789363"/>
            <a:ext cx="5254845" cy="2446483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89376751"/>
      </p:ext>
    </p:extLst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5182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C3692C8-7709-408E-9104-8F234717FC4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KONE Profile 2016  |  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bg1">
              <a:alpha val="90000"/>
            </a:schemeClr>
          </a:solidFill>
        </p:spPr>
        <p:txBody>
          <a:bodyPr lIns="413876" tIns="395881" rIns="395881" bIns="31320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0" y="3789363"/>
            <a:ext cx="5254845" cy="2446483"/>
          </a:xfrm>
        </p:spPr>
        <p:txBody>
          <a:bodyPr/>
          <a:lstStyle>
            <a:lvl1pPr>
              <a:buClr>
                <a:schemeClr val="tx2"/>
              </a:buClr>
              <a:defRPr>
                <a:solidFill>
                  <a:schemeClr val="tx2"/>
                </a:solidFill>
              </a:defRPr>
            </a:lvl1pPr>
            <a:lvl2pPr>
              <a:buClr>
                <a:schemeClr val="tx2"/>
              </a:buClr>
              <a:defRPr>
                <a:solidFill>
                  <a:schemeClr val="tx2"/>
                </a:solidFill>
              </a:defRPr>
            </a:lvl2pPr>
            <a:lvl3pPr>
              <a:buClr>
                <a:schemeClr val="tx2"/>
              </a:buClr>
              <a:defRPr>
                <a:solidFill>
                  <a:schemeClr val="tx2"/>
                </a:solidFill>
              </a:defRPr>
            </a:lvl3pPr>
            <a:lvl4pPr>
              <a:buClr>
                <a:schemeClr val="tx2"/>
              </a:buClr>
              <a:defRPr>
                <a:solidFill>
                  <a:schemeClr val="tx2"/>
                </a:solidFill>
              </a:defRPr>
            </a:lvl4pPr>
            <a:lvl5pPr>
              <a:buClr>
                <a:schemeClr val="tx2"/>
              </a:buCl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64943774"/>
      </p:ext>
    </p:extLst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6206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5597E22-7D81-4BF0-8247-5A037FB29AD5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KONE Profile 2016  |  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fi-FI" noProof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77" y="404813"/>
            <a:ext cx="10368663" cy="503907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  <p:sp>
        <p:nvSpPr>
          <p:cNvPr id="12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37880485"/>
      </p:ext>
    </p:extLst>
  </p:cSld>
  <p:clrMapOvr>
    <a:masterClrMapping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7230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6B46C68-C1E6-43EE-B8DC-495E8974373C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6096000" y="0"/>
            <a:ext cx="6096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/>
          </a:solidFill>
        </p:spPr>
        <p:txBody>
          <a:bodyPr lIns="413876" tIns="395881" rIns="395881" bIns="31320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0" y="3789363"/>
            <a:ext cx="5254845" cy="2446483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69109969"/>
      </p:ext>
    </p:extLst>
  </p:cSld>
  <p:clrMapOvr>
    <a:masterClrMapping/>
  </p:clrMapOvr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422092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462E0C-69CD-41B3-966C-BCF369B014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4081598"/>
      </p:ext>
    </p:extLst>
  </p:cSld>
  <p:clrMapOvr>
    <a:masterClrMapping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06DCE0-7A88-4D1D-881F-29ECCB2CA513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92209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05B587-F245-49C7-BDC0-3733EB9B34A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55923194"/>
      </p:ext>
    </p:extLst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DCE76A-1370-4671-8B54-F9F379D256B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71881107"/>
      </p:ext>
    </p:extLst>
  </p:cSld>
  <p:clrMapOvr>
    <a:masterClrMapping/>
  </p:clrMapOvr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8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6810FB2-0532-4EDC-AEC3-0438C6A0F760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830116"/>
      </p:ext>
    </p:extLst>
  </p:cSld>
  <p:clrMapOvr>
    <a:masterClrMapping/>
  </p:clrMapOvr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869067E-C935-464A-B7DC-31F0FA6F4ED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3789358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50699361"/>
      </p:ext>
    </p:extLst>
  </p:cSld>
  <p:clrMapOvr>
    <a:masterClrMapping/>
  </p:clrMapOvr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FE7A127-1812-4FF6-BC39-AAB17A9BC2AD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65410701"/>
      </p:ext>
    </p:extLst>
  </p:cSld>
  <p:clrMapOvr>
    <a:masterClrMapping/>
  </p:clrMapOvr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9766B6F-10A7-48A1-9C73-4BF852CD1E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0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98453084"/>
      </p:ext>
    </p:extLst>
  </p:cSld>
  <p:clrMapOvr>
    <a:masterClrMapping/>
  </p:clrMapOvr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699711D-918D-4E98-BCD3-B0ADDA569B6B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08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13" indent="-26661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88" indent="-26661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16" indent="-26502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36679383"/>
      </p:ext>
    </p:extLst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 (wid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72A8668-16C3-4B35-A5F1-B0F47A44444B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9" y="0"/>
            <a:ext cx="498105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5220000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85000"/>
              </a:lnSpc>
              <a:defRPr lang="fi-FI" sz="32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290" y="1989139"/>
            <a:ext cx="4536631" cy="446255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13" indent="-26661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88" indent="-26661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16" indent="-26502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24781306"/>
      </p:ext>
    </p:extLst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 (wid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6456363" y="0"/>
            <a:ext cx="4968875" cy="6858000"/>
          </a:xfrm>
          <a:solidFill>
            <a:srgbClr val="FEFEFE">
              <a:alpha val="85098"/>
            </a:srgbClr>
          </a:solidFill>
          <a:ln>
            <a:noFill/>
          </a:ln>
          <a:effectLst/>
        </p:spPr>
        <p:txBody>
          <a:bodyPr vert="horz" wrap="square" lIns="215978" tIns="215978" rIns="215978" bIns="5220000" numCol="1" rtlCol="0" anchor="b" anchorCtr="0" compatLnSpc="1">
            <a:prstTxWarp prst="textNoShape">
              <a:avLst/>
            </a:prstTxWarp>
            <a:noAutofit/>
          </a:bodyPr>
          <a:lstStyle>
            <a:lvl1pPr>
              <a:defRPr lang="fi-FI" dirty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E3F1F52-D1E1-45B9-BCCE-086DDB79167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672081" y="1989139"/>
            <a:ext cx="4536631" cy="446255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13" indent="-26661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88" indent="-26661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16" indent="-26502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43121530"/>
      </p:ext>
    </p:extLst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48304C9-143E-4AD5-A6A5-03D290B6B415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8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786377849"/>
      </p:ext>
    </p:extLst>
  </p:cSld>
  <p:clrMapOvr>
    <a:masterClrMapping/>
  </p:clrMapOvr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F3E63FA-48C8-402D-82E9-A464EED66636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7989" y="476673"/>
            <a:ext cx="5183187" cy="4212468"/>
          </a:xfrm>
          <a:prstGeom prst="rect">
            <a:avLst/>
          </a:prstGeom>
          <a:noFill/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800" cap="none" baseline="0">
                <a:solidFill>
                  <a:schemeClr val="bg1"/>
                </a:solidFill>
                <a:effectLst>
                  <a:outerShdw blurRad="190500" algn="ctr" rotWithShape="0">
                    <a:prstClr val="black">
                      <a:alpha val="6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243005495"/>
      </p:ext>
    </p:extLst>
  </p:cSld>
  <p:clrMapOvr>
    <a:masterClrMapping/>
  </p:clrMapOvr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27A110-B2BA-45FD-B123-1C9E206300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3" cy="8636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62883732"/>
      </p:ext>
    </p:extLst>
  </p:cSld>
  <p:clrMapOvr>
    <a:masterClrMapping/>
  </p:clrMapOvr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CC0A24-DD09-4C77-83DD-ADDB3E359ED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9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88103660"/>
      </p:ext>
    </p:extLst>
  </p:cSld>
  <p:clrMapOvr>
    <a:masterClrMapping/>
  </p:clrMapOvr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B4C10B-65A5-4427-B60A-F358003B0A9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08562672"/>
      </p:ext>
    </p:extLst>
  </p:cSld>
  <p:clrMapOvr>
    <a:masterClrMapping/>
  </p:clrMapOvr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E1963EF-7C04-4736-9705-5B100A96F29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3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3" y="1991309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01097399"/>
      </p:ext>
    </p:extLst>
  </p:cSld>
  <p:clrMapOvr>
    <a:masterClrMapping/>
  </p:clrMapOvr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826B08C-2BE7-444C-858B-997CC296A73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70" y="1628396"/>
            <a:ext cx="3670407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8112125" y="1628397"/>
            <a:ext cx="3671888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7" name="Content Placeholder 3"/>
          <p:cNvSpPr>
            <a:spLocks noGrp="1"/>
          </p:cNvSpPr>
          <p:nvPr>
            <p:ph sz="half" idx="18"/>
          </p:nvPr>
        </p:nvSpPr>
        <p:spPr>
          <a:xfrm>
            <a:off x="4295751" y="1628397"/>
            <a:ext cx="36005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781721437"/>
      </p:ext>
    </p:extLst>
  </p:cSld>
  <p:clrMapOvr>
    <a:masterClrMapping/>
  </p:clrMapOvr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2481433-A0E8-4CEA-B15E-0B8591DB892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6680" y="1628398"/>
            <a:ext cx="3744485" cy="2305428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8038016" y="1628399"/>
            <a:ext cx="3745997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7" name="Content Placeholder 3"/>
          <p:cNvSpPr>
            <a:spLocks noGrp="1"/>
          </p:cNvSpPr>
          <p:nvPr>
            <p:ph sz="half" idx="18"/>
          </p:nvPr>
        </p:nvSpPr>
        <p:spPr>
          <a:xfrm>
            <a:off x="4258417" y="1628399"/>
            <a:ext cx="3673168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Content Placeholder 2"/>
          <p:cNvSpPr>
            <a:spLocks noGrp="1"/>
          </p:cNvSpPr>
          <p:nvPr>
            <p:ph sz="half" idx="19"/>
          </p:nvPr>
        </p:nvSpPr>
        <p:spPr>
          <a:xfrm>
            <a:off x="407300" y="3931885"/>
            <a:ext cx="3744485" cy="2305428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6" name="Content Placeholder 3"/>
          <p:cNvSpPr>
            <a:spLocks noGrp="1"/>
          </p:cNvSpPr>
          <p:nvPr>
            <p:ph sz="half" idx="20"/>
          </p:nvPr>
        </p:nvSpPr>
        <p:spPr>
          <a:xfrm>
            <a:off x="8038635" y="3931885"/>
            <a:ext cx="3745997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8" name="Content Placeholder 3"/>
          <p:cNvSpPr>
            <a:spLocks noGrp="1"/>
          </p:cNvSpPr>
          <p:nvPr>
            <p:ph sz="half" idx="21"/>
          </p:nvPr>
        </p:nvSpPr>
        <p:spPr>
          <a:xfrm>
            <a:off x="4259036" y="3931885"/>
            <a:ext cx="3673168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010111226"/>
      </p:ext>
    </p:extLst>
  </p:cSld>
  <p:clrMapOvr>
    <a:masterClrMapping/>
  </p:clrMapOvr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D4E2AE8-2399-45D1-9202-EC37AA75441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70" y="5084848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0" y="1989134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0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79324516"/>
      </p:ext>
    </p:extLst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EB88EAF-ACD5-4FAD-8532-00FC9C93694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01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48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4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4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8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90483362"/>
      </p:ext>
    </p:extLst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5DE5788-50B0-4739-859B-09EB030307C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1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1" y="1628401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9" y="1989134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9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401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7" y="1989134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7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8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7" y="5084848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9" y="5084848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22343169"/>
      </p:ext>
    </p:extLst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F54F328-0E34-4B3E-A512-6D2E2C30475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2" y="1628401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01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2" y="198913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3" y="1628401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3" y="1628401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3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06654680"/>
      </p:ext>
    </p:extLst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B7B18AF4-7710-470A-9B17-21368E350DE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0" y="198913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884311"/>
      </p:ext>
    </p:extLst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3B3AFAC-6EE7-40B2-B162-539E02E06EF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401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8" y="1628399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/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/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/>
            </a:lvl5pPr>
            <a:lvl6pPr marL="1345762" indent="-274549">
              <a:defRPr/>
            </a:lvl6pPr>
            <a:lvl7pPr marL="1612376" indent="-266613">
              <a:defRPr/>
            </a:lvl7pPr>
            <a:lvl8pPr marL="1877404" indent="-265027">
              <a:defRPr/>
            </a:lvl8pPr>
            <a:lvl9pPr marL="2151950" indent="-274549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9" y="6289186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1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7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65679208"/>
      </p:ext>
    </p:extLst>
  </p:cSld>
  <p:clrMapOvr>
    <a:masterClrMapping/>
  </p:clrMapOvr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FACC79-B478-47A0-9E92-B34557F27D0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398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Text Placeholder 2"/>
          <p:cNvSpPr>
            <a:spLocks noGrp="1"/>
          </p:cNvSpPr>
          <p:nvPr>
            <p:ph type="body" idx="14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4025294"/>
      </p:ext>
    </p:extLst>
  </p:cSld>
  <p:clrMapOvr>
    <a:masterClrMapping/>
  </p:clrMapOvr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02AA47-1DC5-4906-812A-E0D7EC1415B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398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" y="1628398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02515728"/>
      </p:ext>
    </p:extLst>
  </p:cSld>
  <p:clrMapOvr>
    <a:masterClrMapping/>
  </p:clrMapOvr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CB8DE2-5E78-4DB1-BF44-4152C847858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80344094"/>
      </p:ext>
    </p:extLst>
  </p:cSld>
  <p:clrMapOvr>
    <a:masterClrMapping/>
  </p:clrMapOvr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AB7601C-C251-4BC3-A8E0-3FA420C2FEA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0"/>
            <a:ext cx="237428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13" indent="-26661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7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Text Placeholder 2"/>
          <p:cNvSpPr>
            <a:spLocks noGrp="1"/>
          </p:cNvSpPr>
          <p:nvPr>
            <p:ph type="body" idx="17"/>
          </p:nvPr>
        </p:nvSpPr>
        <p:spPr>
          <a:xfrm>
            <a:off x="409469" y="909233"/>
            <a:ext cx="1036648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31761192"/>
      </p:ext>
    </p:extLst>
  </p:cSld>
  <p:clrMapOvr>
    <a:masterClrMapping/>
  </p:clrMapOvr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71D7A4-8EDF-4387-A5D7-98EEEFF0C98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70" y="1628398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13" indent="-26661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7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Text Placeholder 2"/>
          <p:cNvSpPr>
            <a:spLocks noGrp="1"/>
          </p:cNvSpPr>
          <p:nvPr>
            <p:ph type="body" idx="17"/>
          </p:nvPr>
        </p:nvSpPr>
        <p:spPr>
          <a:xfrm>
            <a:off x="409469" y="909233"/>
            <a:ext cx="1036648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17369096"/>
      </p:ext>
    </p:extLst>
  </p:cSld>
  <p:clrMapOvr>
    <a:masterClrMapping/>
  </p:clrMapOvr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1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0" y="404721"/>
            <a:ext cx="6262463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6CFFF0-88DA-44C6-A502-E2D9766B291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0" y="909233"/>
            <a:ext cx="6262596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26516493"/>
      </p:ext>
    </p:extLst>
  </p:cSld>
  <p:clrMapOvr>
    <a:masterClrMapping/>
  </p:clrMapOvr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7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21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0" y="1628398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13961BC-7681-492C-9596-4AF642F892F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69" y="909233"/>
            <a:ext cx="7558739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40873369"/>
      </p:ext>
    </p:extLst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7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6" y="162877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1DCBEB-096F-41EB-A8C4-5231585F8A6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2390061"/>
      </p:ext>
    </p:extLst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C1AE9B-2748-44FB-9737-A0B23E83ADC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9" name="Text Placeholder 2"/>
          <p:cNvSpPr>
            <a:spLocks noGrp="1"/>
          </p:cNvSpPr>
          <p:nvPr>
            <p:ph type="body" idx="17"/>
          </p:nvPr>
        </p:nvSpPr>
        <p:spPr>
          <a:xfrm>
            <a:off x="409469" y="909233"/>
            <a:ext cx="10367052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97519151"/>
      </p:ext>
    </p:extLst>
  </p:cSld>
  <p:clrMapOvr>
    <a:masterClrMapping/>
  </p:clrMapOvr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0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B1B0211-9C98-497E-861C-21502CA5D31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323948"/>
      </p:ext>
    </p:extLst>
  </p:cSld>
  <p:clrMapOvr>
    <a:masterClrMapping/>
  </p:clrMapOvr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D196E3C0-2998-4B6B-91FA-76E4304A41A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0125261"/>
      </p:ext>
    </p:extLst>
  </p:cSld>
  <p:clrMapOvr>
    <a:masterClrMapping/>
  </p:clrMapOvr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6540EF3-19C8-48E4-AC2D-D62F197E955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47756053"/>
      </p:ext>
    </p:extLst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A9F085-B756-4EA5-A270-89AF0B4E26C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6404943"/>
      </p:ext>
    </p:extLst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D6BD6DC-E7F6-4A89-B7F4-4666F49234A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3" y="299799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24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24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24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86734116"/>
      </p:ext>
    </p:extLst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6467CDE-9EB6-48E3-8F19-18772D3A910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8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93456812"/>
      </p:ext>
    </p:extLst>
  </p:cSld>
  <p:clrMapOvr>
    <a:masterClrMapping/>
  </p:clrMapOvr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A8FA06-39C2-4D39-9165-3DD44CFB3661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242109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7" rIns="91413" bIns="45707" rtlCol="0" anchor="ctr"/>
          <a:lstStyle/>
          <a:p>
            <a:pPr algn="ctr" defTabSz="914400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13" indent="-26661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75" indent="-27296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188" indent="-26661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16" indent="-26502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62" indent="-274549">
              <a:defRPr>
                <a:solidFill>
                  <a:schemeClr val="tx2"/>
                </a:solidFill>
              </a:defRPr>
            </a:lvl6pPr>
            <a:lvl7pPr marL="1612376" indent="-266613">
              <a:defRPr>
                <a:solidFill>
                  <a:schemeClr val="tx2"/>
                </a:solidFill>
              </a:defRPr>
            </a:lvl7pPr>
            <a:lvl8pPr marL="1877404" indent="-265027">
              <a:defRPr>
                <a:solidFill>
                  <a:schemeClr val="tx2"/>
                </a:solidFill>
              </a:defRPr>
            </a:lvl8pPr>
            <a:lvl9pPr marL="2151950" indent="-27454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39110974"/>
      </p:ext>
    </p:extLst>
  </p:cSld>
  <p:clrMapOvr>
    <a:masterClrMapping/>
  </p:clrMapOvr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04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FF16998-A866-45F3-A968-22027ED8D5FE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4"/>
            <a:ext cx="10367963" cy="503908"/>
          </a:xfrm>
        </p:spPr>
        <p:txBody>
          <a:bodyPr/>
          <a:lstStyle>
            <a:lvl1pP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11" name="Text Placeholder 2"/>
          <p:cNvSpPr>
            <a:spLocks noGrp="1"/>
          </p:cNvSpPr>
          <p:nvPr>
            <p:ph type="body" idx="13"/>
          </p:nvPr>
        </p:nvSpPr>
        <p:spPr>
          <a:xfrm>
            <a:off x="409470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bg1"/>
                </a:solidFill>
                <a:effectLst>
                  <a:outerShdw blurRad="190500" algn="ctr" rotWithShape="0">
                    <a:prstClr val="black">
                      <a:alpha val="55000"/>
                    </a:prstClr>
                  </a:outerShdw>
                </a:effectLst>
                <a:uFillTx/>
              </a:defRPr>
            </a:lvl1pPr>
            <a:lvl2pPr marL="609523" indent="0">
              <a:buNone/>
              <a:defRPr sz="2700" b="1"/>
            </a:lvl2pPr>
            <a:lvl3pPr marL="1219048" indent="0">
              <a:buNone/>
              <a:defRPr sz="2400" b="1"/>
            </a:lvl3pPr>
            <a:lvl4pPr marL="1828572" indent="0">
              <a:buNone/>
              <a:defRPr sz="2100" b="1"/>
            </a:lvl4pPr>
            <a:lvl5pPr marL="2438095" indent="0">
              <a:buNone/>
              <a:defRPr sz="2100" b="1"/>
            </a:lvl5pPr>
            <a:lvl6pPr marL="3047618" indent="0">
              <a:buNone/>
              <a:defRPr sz="2100" b="1"/>
            </a:lvl6pPr>
            <a:lvl7pPr marL="3657143" indent="0">
              <a:buNone/>
              <a:defRPr sz="2100" b="1"/>
            </a:lvl7pPr>
            <a:lvl8pPr marL="4266667" indent="0">
              <a:buNone/>
              <a:defRPr sz="2100" b="1"/>
            </a:lvl8pPr>
            <a:lvl9pPr marL="4876190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70347043"/>
      </p:ext>
    </p:extLst>
  </p:cSld>
  <p:clrMapOvr>
    <a:masterClrMapping/>
  </p:clrMapOvr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and Conten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254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3980B86-311F-476B-B899-F738A925C92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>
          <a:xfrm>
            <a:off x="407989" y="1881189"/>
            <a:ext cx="7956551" cy="4356100"/>
          </a:xfrm>
        </p:spPr>
        <p:txBody>
          <a:bodyPr/>
          <a:lstStyle>
            <a:lvl1pPr marL="447663" indent="-447663">
              <a:buClr>
                <a:schemeClr val="bg1"/>
              </a:buClr>
              <a:defRPr sz="3600">
                <a:solidFill>
                  <a:schemeClr val="bg1"/>
                </a:solidFill>
              </a:defRPr>
            </a:lvl1pPr>
            <a:lvl2pPr marL="895328" indent="-447663">
              <a:buClr>
                <a:schemeClr val="bg1"/>
              </a:buClr>
              <a:defRPr sz="3200">
                <a:solidFill>
                  <a:schemeClr val="bg1"/>
                </a:solidFill>
              </a:defRPr>
            </a:lvl2pPr>
            <a:lvl3pPr marL="1252507" indent="-357179">
              <a:buClr>
                <a:schemeClr val="bg1"/>
              </a:buClr>
              <a:defRPr sz="2800">
                <a:solidFill>
                  <a:schemeClr val="bg1"/>
                </a:solidFill>
              </a:defRPr>
            </a:lvl3pPr>
            <a:lvl4pPr marL="1619210" indent="-366704">
              <a:buClr>
                <a:schemeClr val="bg1"/>
              </a:buClr>
              <a:defRPr sz="2400">
                <a:solidFill>
                  <a:schemeClr val="bg1"/>
                </a:solidFill>
              </a:defRPr>
            </a:lvl4pPr>
            <a:lvl5pPr marL="1974801" indent="-355591">
              <a:buClr>
                <a:schemeClr val="bg1"/>
              </a:buClr>
              <a:defRPr sz="2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7989" y="404813"/>
            <a:ext cx="10080500" cy="863601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409468" y="1628812"/>
            <a:ext cx="1007739" cy="359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7" rIns="91413" bIns="45707" rtlCol="0" anchor="ctr"/>
          <a:lstStyle/>
          <a:p>
            <a:pPr algn="ctr" defTabSz="914400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1" name="Arc 10"/>
          <p:cNvSpPr/>
          <p:nvPr userDrawn="1"/>
        </p:nvSpPr>
        <p:spPr>
          <a:xfrm flipH="1" flipV="1">
            <a:off x="10740516" y="5093829"/>
            <a:ext cx="864096" cy="864096"/>
          </a:xfrm>
          <a:prstGeom prst="arc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i-FI" sz="2400">
              <a:solidFill>
                <a:srgbClr val="FFFFFF"/>
              </a:solidFill>
            </a:endParaRPr>
          </a:p>
        </p:txBody>
      </p:sp>
      <p:cxnSp>
        <p:nvCxnSpPr>
          <p:cNvPr id="13" name="Straight Connector 12"/>
          <p:cNvCxnSpPr>
            <a:stCxn id="11" idx="2"/>
          </p:cNvCxnSpPr>
          <p:nvPr userDrawn="1"/>
        </p:nvCxnSpPr>
        <p:spPr>
          <a:xfrm flipH="1" flipV="1">
            <a:off x="10740516" y="4589749"/>
            <a:ext cx="0" cy="936129"/>
          </a:xfrm>
          <a:prstGeom prst="line">
            <a:avLst/>
          </a:prstGeom>
          <a:ln w="12700">
            <a:solidFill>
              <a:schemeClr val="bg1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 flipV="1">
            <a:off x="10740516" y="1"/>
            <a:ext cx="0" cy="4589751"/>
          </a:xfrm>
          <a:prstGeom prst="line">
            <a:avLst/>
          </a:prstGeom>
          <a:ln w="12700">
            <a:solidFill>
              <a:schemeClr val="bg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/>
          <p:cNvSpPr/>
          <p:nvPr userDrawn="1"/>
        </p:nvSpPr>
        <p:spPr>
          <a:xfrm flipH="1">
            <a:off x="11172565" y="5805265"/>
            <a:ext cx="324036" cy="324036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 defTabSz="914400"/>
            <a:endParaRPr lang="en-US" sz="2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7610222"/>
      </p:ext>
    </p:extLst>
  </p:cSld>
  <p:clrMapOvr>
    <a:masterClrMapping/>
  </p:clrMapOvr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gree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9278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22F599E-4D7D-4C87-97DA-998E2E3B0283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>
          <a:xfrm>
            <a:off x="407989" y="1881189"/>
            <a:ext cx="7956551" cy="4356100"/>
          </a:xfrm>
        </p:spPr>
        <p:txBody>
          <a:bodyPr/>
          <a:lstStyle>
            <a:lvl1pPr marL="447663" indent="-447663">
              <a:buClr>
                <a:schemeClr val="bg1"/>
              </a:buClr>
              <a:defRPr sz="3600">
                <a:solidFill>
                  <a:schemeClr val="bg1"/>
                </a:solidFill>
              </a:defRPr>
            </a:lvl1pPr>
            <a:lvl2pPr marL="895328" indent="-447663">
              <a:buClr>
                <a:schemeClr val="bg1"/>
              </a:buClr>
              <a:defRPr sz="3200">
                <a:solidFill>
                  <a:schemeClr val="bg1"/>
                </a:solidFill>
              </a:defRPr>
            </a:lvl2pPr>
            <a:lvl3pPr marL="1252507" indent="-357179">
              <a:buClr>
                <a:schemeClr val="bg1"/>
              </a:buClr>
              <a:defRPr sz="2800">
                <a:solidFill>
                  <a:schemeClr val="bg1"/>
                </a:solidFill>
              </a:defRPr>
            </a:lvl3pPr>
            <a:lvl4pPr marL="1619210" indent="-366704">
              <a:buClr>
                <a:schemeClr val="bg1"/>
              </a:buClr>
              <a:defRPr sz="2400">
                <a:solidFill>
                  <a:schemeClr val="bg1"/>
                </a:solidFill>
              </a:defRPr>
            </a:lvl4pPr>
            <a:lvl5pPr marL="1974801" indent="-355591">
              <a:buClr>
                <a:schemeClr val="bg1"/>
              </a:buClr>
              <a:defRPr sz="2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7989" y="404813"/>
            <a:ext cx="10080500" cy="863601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409468" y="1628812"/>
            <a:ext cx="1007739" cy="359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7" rIns="91413" bIns="45707" rtlCol="0" anchor="ctr"/>
          <a:lstStyle/>
          <a:p>
            <a:pPr algn="ctr" defTabSz="914400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1" name="Arc 10"/>
          <p:cNvSpPr/>
          <p:nvPr userDrawn="1"/>
        </p:nvSpPr>
        <p:spPr>
          <a:xfrm flipH="1" flipV="1">
            <a:off x="10740516" y="5093829"/>
            <a:ext cx="864096" cy="864096"/>
          </a:xfrm>
          <a:prstGeom prst="arc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i-FI" sz="2400">
              <a:solidFill>
                <a:srgbClr val="FFFFFF"/>
              </a:solidFill>
            </a:endParaRPr>
          </a:p>
        </p:txBody>
      </p:sp>
      <p:cxnSp>
        <p:nvCxnSpPr>
          <p:cNvPr id="13" name="Straight Connector 12"/>
          <p:cNvCxnSpPr>
            <a:stCxn id="11" idx="2"/>
          </p:cNvCxnSpPr>
          <p:nvPr userDrawn="1"/>
        </p:nvCxnSpPr>
        <p:spPr>
          <a:xfrm flipH="1" flipV="1">
            <a:off x="10740516" y="4589749"/>
            <a:ext cx="0" cy="936129"/>
          </a:xfrm>
          <a:prstGeom prst="line">
            <a:avLst/>
          </a:prstGeom>
          <a:ln w="12700">
            <a:solidFill>
              <a:schemeClr val="bg1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 flipV="1">
            <a:off x="10740516" y="1"/>
            <a:ext cx="0" cy="4589751"/>
          </a:xfrm>
          <a:prstGeom prst="line">
            <a:avLst/>
          </a:prstGeom>
          <a:ln w="12700">
            <a:solidFill>
              <a:schemeClr val="bg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/>
          <p:cNvSpPr/>
          <p:nvPr userDrawn="1"/>
        </p:nvSpPr>
        <p:spPr>
          <a:xfrm flipH="1">
            <a:off x="11172565" y="5805265"/>
            <a:ext cx="324036" cy="324036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 defTabSz="914400"/>
            <a:endParaRPr lang="en-US" sz="2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8074215"/>
      </p:ext>
    </p:extLst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light blue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0302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9C88D946-3E66-42A0-BE08-6C0DB7074F5E}" type="datetime3">
              <a:rPr lang="en-US" smtClean="0">
                <a:solidFill>
                  <a:srgbClr val="004987"/>
                </a:solidFill>
              </a:rPr>
              <a:pPr/>
              <a:t>15 August 2018</a:t>
            </a:fld>
            <a:endParaRPr lang="en-US">
              <a:solidFill>
                <a:srgbClr val="004987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>
                <a:solidFill>
                  <a:srgbClr val="004987"/>
                </a:solidFill>
              </a:rPr>
              <a:t>Confidential  |  © KONE Corporation</a:t>
            </a:r>
            <a:endParaRPr lang="en-US" dirty="0">
              <a:solidFill>
                <a:srgbClr val="004987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4987"/>
                </a:solidFill>
              </a:rPr>
              <a:pPr/>
              <a:t>‹#›</a:t>
            </a:fld>
            <a:endParaRPr lang="en-US">
              <a:solidFill>
                <a:srgbClr val="004987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>
            <a:lvl1pPr>
              <a:buClr>
                <a:schemeClr val="accent1"/>
              </a:buClr>
              <a:defRPr>
                <a:solidFill>
                  <a:schemeClr val="accent1"/>
                </a:solidFill>
              </a:defRPr>
            </a:lvl1pPr>
            <a:lvl2pPr>
              <a:buClr>
                <a:schemeClr val="accent1"/>
              </a:buClr>
              <a:defRPr>
                <a:solidFill>
                  <a:schemeClr val="accent1"/>
                </a:solidFill>
              </a:defRPr>
            </a:lvl2pPr>
            <a:lvl3pPr>
              <a:buClr>
                <a:schemeClr val="accent1"/>
              </a:buClr>
              <a:defRPr>
                <a:solidFill>
                  <a:schemeClr val="accent1"/>
                </a:solidFill>
              </a:defRPr>
            </a:lvl3pPr>
            <a:lvl4pPr>
              <a:buClr>
                <a:schemeClr val="accent1"/>
              </a:buClr>
              <a:defRPr>
                <a:solidFill>
                  <a:schemeClr val="accent1"/>
                </a:solidFill>
              </a:defRPr>
            </a:lvl4pPr>
            <a:lvl5pPr>
              <a:buClr>
                <a:schemeClr val="accent1"/>
              </a:buClr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24883606"/>
      </p:ext>
    </p:extLst>
  </p:cSld>
  <p:clrMapOvr>
    <a:masterClrMapping/>
  </p:clrMapOvr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1957A95-34FA-448E-9C55-9F6CF455E189}" type="datetime3">
              <a:rPr lang="en-US" altLang="fi-FI" smtClean="0">
                <a:solidFill>
                  <a:srgbClr val="0071B9"/>
                </a:solidFill>
              </a:rPr>
              <a:pPr/>
              <a:t>15 August 2018</a:t>
            </a:fld>
            <a:endParaRPr lang="en-US" altLang="fi-FI">
              <a:solidFill>
                <a:srgbClr val="0071B9"/>
              </a:solidFill>
            </a:endParaRPr>
          </a:p>
        </p:txBody>
      </p:sp>
      <p:sp>
        <p:nvSpPr>
          <p:cNvPr id="4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5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8B6EED6-872C-4C97-B175-82AE6814A327}" type="slidenum">
              <a:rPr lang="fi-FI" altLang="en-US">
                <a:solidFill>
                  <a:srgbClr val="0071B9"/>
                </a:solidFill>
              </a:rPr>
              <a:pPr/>
              <a:t>‹#›</a:t>
            </a:fld>
            <a:endParaRPr lang="fi-FI" alt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3488697"/>
      </p:ext>
    </p:extLst>
  </p:cSld>
  <p:clrMapOvr>
    <a:masterClrMapping/>
  </p:clrMapOvr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759AC80-87A7-4706-A62E-5E96BAD9786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5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6" y="0"/>
            <a:ext cx="6096001" cy="6858000"/>
          </a:xfrm>
          <a:solidFill>
            <a:schemeClr val="tx2">
              <a:alpha val="85000"/>
            </a:schemeClr>
          </a:solidFill>
        </p:spPr>
        <p:txBody>
          <a:bodyPr lIns="387587" tIns="370735" rIns="370735" bIns="1247018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5" y="1628399"/>
            <a:ext cx="5254844" cy="460744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8" name="Text Placeholder 2"/>
          <p:cNvSpPr>
            <a:spLocks noGrp="1"/>
          </p:cNvSpPr>
          <p:nvPr>
            <p:ph type="body" idx="13"/>
          </p:nvPr>
        </p:nvSpPr>
        <p:spPr>
          <a:xfrm>
            <a:off x="409475" y="909233"/>
            <a:ext cx="5254844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500" b="0" u="none" cap="all" spc="0" baseline="0">
                <a:solidFill>
                  <a:schemeClr val="bg1"/>
                </a:solidFill>
                <a:uFillTx/>
              </a:defRPr>
            </a:lvl1pPr>
            <a:lvl2pPr marL="570808" indent="0">
              <a:buNone/>
              <a:defRPr sz="2500" b="1"/>
            </a:lvl2pPr>
            <a:lvl3pPr marL="1141614" indent="0">
              <a:buNone/>
              <a:defRPr sz="2200" b="1"/>
            </a:lvl3pPr>
            <a:lvl4pPr marL="1712423" indent="0">
              <a:buNone/>
              <a:defRPr sz="2000" b="1"/>
            </a:lvl4pPr>
            <a:lvl5pPr marL="2283230" indent="0">
              <a:buNone/>
              <a:defRPr sz="2000" b="1"/>
            </a:lvl5pPr>
            <a:lvl6pPr marL="2854038" indent="0">
              <a:buNone/>
              <a:defRPr sz="2000" b="1"/>
            </a:lvl6pPr>
            <a:lvl7pPr marL="3424845" indent="0">
              <a:buNone/>
              <a:defRPr sz="2000" b="1"/>
            </a:lvl7pPr>
            <a:lvl8pPr marL="3995651" indent="0">
              <a:buNone/>
              <a:defRPr sz="2000" b="1"/>
            </a:lvl8pPr>
            <a:lvl9pPr marL="4566459" indent="0">
              <a:buNone/>
              <a:defRPr sz="20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12966802"/>
      </p:ext>
    </p:extLst>
  </p:cSld>
  <p:clrMapOvr>
    <a:masterClrMapping/>
  </p:clrMapOvr>
  <p:transition spd="med">
    <p:fade/>
  </p:transition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3" y="4220930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2" y="5588295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462E0C-69CD-41B3-966C-BCF369B014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4309932"/>
      </p:ext>
    </p:extLst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06DCE0-7A88-4D1D-881F-29ECCB2CA513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1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47128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05B587-F245-49C7-BDC0-3733EB9B34A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79228057"/>
      </p:ext>
    </p:extLst>
  </p:cSld>
  <p:clrMapOvr>
    <a:masterClrMapping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70" y="1628399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DCE76A-1370-4671-8B54-F9F379D256B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9603055"/>
      </p:ext>
    </p:extLst>
  </p:cSld>
  <p:clrMapOvr>
    <a:masterClrMapping/>
  </p:clrMapOvr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3" y="2421095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2" y="378935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6810FB2-0532-4EDC-AEC3-0438C6A0F760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6241408"/>
      </p:ext>
    </p:extLst>
  </p:cSld>
  <p:clrMapOvr>
    <a:masterClrMapping/>
  </p:clrMapOvr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869067E-C935-464A-B7DC-31F0FA6F4ED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3" y="2421095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2" y="3789359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96798789"/>
      </p:ext>
    </p:extLst>
  </p:cSld>
  <p:clrMapOvr>
    <a:masterClrMapping/>
  </p:clrMapOvr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FE7A127-1812-4FF6-BC39-AAB17A9BC2AD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2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30219073"/>
      </p:ext>
    </p:extLst>
  </p:cSld>
  <p:clrMapOvr>
    <a:masterClrMapping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9766B6F-10A7-48A1-9C73-4BF852CD1E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2" y="558829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171595728"/>
      </p:ext>
    </p:extLst>
  </p:cSld>
  <p:clrMapOvr>
    <a:masterClrMapping/>
  </p:clrMapOvr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699711D-918D-4E98-BCD3-B0ADDA569B6B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090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07" indent="-266607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61" indent="-272955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68" indent="-26660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189" indent="-2650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95175099"/>
      </p:ext>
    </p:extLst>
  </p:cSld>
  <p:clrMapOvr>
    <a:masterClrMapping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 (wid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72A8668-16C3-4B35-A5F1-B0F47A44444B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9" y="0"/>
            <a:ext cx="498105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5220000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85000"/>
              </a:lnSpc>
              <a:defRPr lang="fi-FI" sz="32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291" y="1989139"/>
            <a:ext cx="4536631" cy="446255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07" indent="-266607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61" indent="-272955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68" indent="-26660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189" indent="-2650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833765188"/>
      </p:ext>
    </p:extLst>
  </p:cSld>
  <p:clrMapOvr>
    <a:masterClrMapping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 (wid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6456364" y="0"/>
            <a:ext cx="4968875" cy="6858000"/>
          </a:xfrm>
          <a:solidFill>
            <a:srgbClr val="FEFEFE">
              <a:alpha val="85098"/>
            </a:srgbClr>
          </a:solidFill>
          <a:ln>
            <a:noFill/>
          </a:ln>
          <a:effectLst/>
        </p:spPr>
        <p:txBody>
          <a:bodyPr vert="horz" wrap="square" lIns="215978" tIns="215978" rIns="215978" bIns="5220000" numCol="1" rtlCol="0" anchor="b" anchorCtr="0" compatLnSpc="1">
            <a:prstTxWarp prst="textNoShape">
              <a:avLst/>
            </a:prstTxWarp>
            <a:noAutofit/>
          </a:bodyPr>
          <a:lstStyle>
            <a:lvl1pPr>
              <a:defRPr lang="fi-FI" dirty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E3F1F52-D1E1-45B9-BCCE-086DDB79167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20"/>
          </p:nvPr>
        </p:nvSpPr>
        <p:spPr>
          <a:xfrm>
            <a:off x="6672082" y="1989139"/>
            <a:ext cx="4536631" cy="446255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07" indent="-266607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61" indent="-272955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168" indent="-26660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189" indent="-2650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78590274"/>
      </p:ext>
    </p:extLst>
  </p:cSld>
  <p:clrMapOvr>
    <a:masterClrMapping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48304C9-143E-4AD5-A6A5-03D290B6B415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9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840385229"/>
      </p:ext>
    </p:extLst>
  </p:cSld>
  <p:clrMapOvr>
    <a:masterClrMapping/>
  </p:clrMapOvr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F3E63FA-48C8-402D-82E9-A464EED66636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7989" y="476674"/>
            <a:ext cx="5183187" cy="4212468"/>
          </a:xfrm>
          <a:prstGeom prst="rect">
            <a:avLst/>
          </a:prstGeom>
          <a:noFill/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800" cap="none" baseline="0">
                <a:solidFill>
                  <a:schemeClr val="bg1"/>
                </a:solidFill>
                <a:effectLst>
                  <a:outerShdw blurRad="190500" algn="ctr" rotWithShape="0">
                    <a:prstClr val="black">
                      <a:alpha val="6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953676878"/>
      </p:ext>
    </p:extLst>
  </p:cSld>
  <p:clrMapOvr>
    <a:masterClrMapping/>
  </p:clrMapOvr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7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27A110-B2BA-45FD-B123-1C9E206300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7989" y="404814"/>
            <a:ext cx="10367963" cy="863601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58154309"/>
      </p:ext>
    </p:extLst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4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CC0A24-DD09-4C77-83DD-ADDB3E359ED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991310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16455740"/>
      </p:ext>
    </p:extLst>
  </p:cSld>
  <p:clrMapOvr>
    <a:masterClrMapping/>
  </p:clrMapOvr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B4C10B-65A5-4427-B60A-F358003B0A9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628397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3318395"/>
      </p:ext>
    </p:extLst>
  </p:cSld>
  <p:clrMapOvr>
    <a:masterClrMapping/>
  </p:clrMapOvr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E1963EF-7C04-4736-9705-5B100A96F29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4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3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4" y="1991310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5472014"/>
      </p:ext>
    </p:extLst>
  </p:cSld>
  <p:clrMapOvr>
    <a:masterClrMapping/>
  </p:clrMapOvr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826B08C-2BE7-444C-858B-997CC296A73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71" y="1628396"/>
            <a:ext cx="3670407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8112125" y="1628397"/>
            <a:ext cx="3671888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7" name="Content Placeholder 3"/>
          <p:cNvSpPr>
            <a:spLocks noGrp="1"/>
          </p:cNvSpPr>
          <p:nvPr>
            <p:ph sz="half" idx="18"/>
          </p:nvPr>
        </p:nvSpPr>
        <p:spPr>
          <a:xfrm>
            <a:off x="4295751" y="1628397"/>
            <a:ext cx="36005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94769340"/>
      </p:ext>
    </p:extLst>
  </p:cSld>
  <p:clrMapOvr>
    <a:masterClrMapping/>
  </p:clrMapOvr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ree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2481433-A0E8-4CEA-B15E-0B8591DB892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6680" y="1628399"/>
            <a:ext cx="3744485" cy="2305428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8038016" y="1628400"/>
            <a:ext cx="3745997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1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7" name="Content Placeholder 3"/>
          <p:cNvSpPr>
            <a:spLocks noGrp="1"/>
          </p:cNvSpPr>
          <p:nvPr>
            <p:ph sz="half" idx="18"/>
          </p:nvPr>
        </p:nvSpPr>
        <p:spPr>
          <a:xfrm>
            <a:off x="4258417" y="1628400"/>
            <a:ext cx="3673168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Content Placeholder 2"/>
          <p:cNvSpPr>
            <a:spLocks noGrp="1"/>
          </p:cNvSpPr>
          <p:nvPr>
            <p:ph sz="half" idx="19"/>
          </p:nvPr>
        </p:nvSpPr>
        <p:spPr>
          <a:xfrm>
            <a:off x="407300" y="3931886"/>
            <a:ext cx="3744485" cy="2305428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6" name="Content Placeholder 3"/>
          <p:cNvSpPr>
            <a:spLocks noGrp="1"/>
          </p:cNvSpPr>
          <p:nvPr>
            <p:ph sz="half" idx="20"/>
          </p:nvPr>
        </p:nvSpPr>
        <p:spPr>
          <a:xfrm>
            <a:off x="8038636" y="3931885"/>
            <a:ext cx="3745997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8" name="Content Placeholder 3"/>
          <p:cNvSpPr>
            <a:spLocks noGrp="1"/>
          </p:cNvSpPr>
          <p:nvPr>
            <p:ph sz="half" idx="21"/>
          </p:nvPr>
        </p:nvSpPr>
        <p:spPr>
          <a:xfrm>
            <a:off x="4259036" y="3931885"/>
            <a:ext cx="3673168" cy="230542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283758915"/>
      </p:ext>
    </p:extLst>
  </p:cSld>
  <p:clrMapOvr>
    <a:masterClrMapping/>
  </p:clrMapOvr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D4E2AE8-2399-45D1-9202-EC37AA75441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02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71" y="5084848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1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1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38228437"/>
      </p:ext>
    </p:extLst>
  </p:cSld>
  <p:clrMapOvr>
    <a:masterClrMapping/>
  </p:clrMapOvr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EB88EAF-ACD5-4FAD-8532-00FC9C93694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2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02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48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/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/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/>
            </a:lvl5pPr>
            <a:lvl6pPr marL="1345729" indent="-274542">
              <a:defRPr/>
            </a:lvl6pPr>
            <a:lvl7pPr marL="1612336" indent="-266607">
              <a:defRPr/>
            </a:lvl7pPr>
            <a:lvl8pPr marL="1877357" indent="-265020">
              <a:defRPr/>
            </a:lvl8pPr>
            <a:lvl9pPr marL="2151897" indent="-274542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3" y="5084848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/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/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/>
            </a:lvl5pPr>
            <a:lvl6pPr marL="1345729" indent="-274542">
              <a:defRPr/>
            </a:lvl6pPr>
            <a:lvl7pPr marL="1612336" indent="-266607">
              <a:defRPr/>
            </a:lvl7pPr>
            <a:lvl8pPr marL="1877357" indent="-265020">
              <a:defRPr/>
            </a:lvl8pPr>
            <a:lvl9pPr marL="2151897" indent="-274542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24743348"/>
      </p:ext>
    </p:extLst>
  </p:cSld>
  <p:clrMapOvr>
    <a:masterClrMapping/>
  </p:clrMapOvr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5DE5788-50B0-4739-859B-09EB030307C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02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2" y="1628402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0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0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6" y="1628402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8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8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8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/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/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/>
            </a:lvl5pPr>
            <a:lvl6pPr marL="1345729" indent="-274542">
              <a:defRPr/>
            </a:lvl6pPr>
            <a:lvl7pPr marL="1612336" indent="-266607">
              <a:defRPr/>
            </a:lvl7pPr>
            <a:lvl8pPr marL="1877357" indent="-265020">
              <a:defRPr/>
            </a:lvl8pPr>
            <a:lvl9pPr marL="2151897" indent="-274542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8" y="5084848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/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/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/>
            </a:lvl5pPr>
            <a:lvl6pPr marL="1345729" indent="-274542">
              <a:defRPr/>
            </a:lvl6pPr>
            <a:lvl7pPr marL="1612336" indent="-266607">
              <a:defRPr/>
            </a:lvl7pPr>
            <a:lvl8pPr marL="1877357" indent="-265020">
              <a:defRPr/>
            </a:lvl8pPr>
            <a:lvl9pPr marL="2151897" indent="-274542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0" y="5084848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/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/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/>
            </a:lvl5pPr>
            <a:lvl6pPr marL="1345729" indent="-274542">
              <a:defRPr/>
            </a:lvl6pPr>
            <a:lvl7pPr marL="1612336" indent="-266607">
              <a:defRPr/>
            </a:lvl7pPr>
            <a:lvl8pPr marL="1877357" indent="-265020">
              <a:defRPr/>
            </a:lvl8pPr>
            <a:lvl9pPr marL="2151897" indent="-274542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35388505"/>
      </p:ext>
    </p:extLst>
  </p:cSld>
  <p:clrMapOvr>
    <a:masterClrMapping/>
  </p:clrMapOvr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F54F328-0E34-4B3E-A512-6D2E2C30475F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3" y="1628402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02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3" y="1989135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4" y="1628402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02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2" y="1989135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35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622051"/>
      </p:ext>
    </p:extLst>
  </p:cSld>
  <p:clrMapOvr>
    <a:masterClrMapping/>
  </p:clrMapOvr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B7B18AF4-7710-470A-9B17-21368E350DE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02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1" y="1989135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71785634"/>
      </p:ext>
    </p:extLst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3B3AFAC-6EE7-40B2-B162-539E02E06EF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02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9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/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/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/>
            </a:lvl5pPr>
            <a:lvl6pPr marL="1345729" indent="-274542">
              <a:defRPr/>
            </a:lvl6pPr>
            <a:lvl7pPr marL="1612336" indent="-266607">
              <a:defRPr/>
            </a:lvl7pPr>
            <a:lvl8pPr marL="1877357" indent="-265020">
              <a:defRPr/>
            </a:lvl8pPr>
            <a:lvl9pPr marL="2151897" indent="-274542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70" y="6289187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07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6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16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1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239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46741630"/>
      </p:ext>
    </p:extLst>
  </p:cSld>
  <p:clrMapOvr>
    <a:masterClrMapping/>
  </p:clrMapOvr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FACC79-B478-47A0-9E92-B34557F27D0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399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Text Placeholder 2"/>
          <p:cNvSpPr>
            <a:spLocks noGrp="1"/>
          </p:cNvSpPr>
          <p:nvPr>
            <p:ph type="body" idx="14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52920335"/>
      </p:ext>
    </p:extLst>
  </p:cSld>
  <p:clrMapOvr>
    <a:masterClrMapping/>
  </p:clrMapOvr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02AA47-1DC5-4906-812A-E0D7EC1415B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399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2" y="1628399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1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10694083"/>
      </p:ext>
    </p:extLst>
  </p:cSld>
  <p:clrMapOvr>
    <a:masterClrMapping/>
  </p:clrMapOvr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CB8DE2-5E78-4DB1-BF44-4152C847858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1" y="1628399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02943234"/>
      </p:ext>
    </p:extLst>
  </p:cSld>
  <p:clrMapOvr>
    <a:masterClrMapping/>
  </p:clrMapOvr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AB7601C-C251-4BC3-A8E0-3FA420C2FEA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2"/>
            <a:ext cx="237428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07" indent="-266607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61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3" name="Text Placeholder 2"/>
          <p:cNvSpPr>
            <a:spLocks noGrp="1"/>
          </p:cNvSpPr>
          <p:nvPr>
            <p:ph type="body" idx="17"/>
          </p:nvPr>
        </p:nvSpPr>
        <p:spPr>
          <a:xfrm>
            <a:off x="409470" y="909233"/>
            <a:ext cx="1036648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41644005"/>
      </p:ext>
    </p:extLst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71D7A4-8EDF-4387-A5D7-98EEEFF0C98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0" y="1628399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71" y="1628400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07" indent="-266607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61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Text Placeholder 2"/>
          <p:cNvSpPr>
            <a:spLocks noGrp="1"/>
          </p:cNvSpPr>
          <p:nvPr>
            <p:ph type="body" idx="17"/>
          </p:nvPr>
        </p:nvSpPr>
        <p:spPr>
          <a:xfrm>
            <a:off x="409470" y="909233"/>
            <a:ext cx="1036648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38104166"/>
      </p:ext>
    </p:extLst>
  </p:cSld>
  <p:clrMapOvr>
    <a:masterClrMapping/>
  </p:clrMapOvr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2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1" y="404722"/>
            <a:ext cx="6262463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6CFFF0-88DA-44C6-A502-E2D9766B2917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71" y="909233"/>
            <a:ext cx="6262596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93414095"/>
      </p:ext>
    </p:extLst>
  </p:cSld>
  <p:clrMapOvr>
    <a:masterClrMapping/>
  </p:clrMapOvr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8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22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13961BC-7681-492C-9596-4AF642F892F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69" y="909233"/>
            <a:ext cx="7558739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21110525"/>
      </p:ext>
    </p:extLst>
  </p:cSld>
  <p:clrMapOvr>
    <a:masterClrMapping/>
  </p:clrMapOvr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8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77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1DCBEB-096F-41EB-A8C4-5231585F8A6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0306467"/>
      </p:ext>
    </p:extLst>
  </p:cSld>
  <p:clrMapOvr>
    <a:masterClrMapping/>
  </p:clrMapOvr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C1AE9B-2748-44FB-9737-A0B23E83ADC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9" name="Text Placeholder 2"/>
          <p:cNvSpPr>
            <a:spLocks noGrp="1"/>
          </p:cNvSpPr>
          <p:nvPr>
            <p:ph type="body" idx="17"/>
          </p:nvPr>
        </p:nvSpPr>
        <p:spPr>
          <a:xfrm>
            <a:off x="409470" y="909233"/>
            <a:ext cx="10367052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58181750"/>
      </p:ext>
    </p:extLst>
  </p:cSld>
  <p:clrMapOvr>
    <a:masterClrMapping/>
  </p:clrMapOvr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1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B1B0211-9C98-497E-861C-21502CA5D319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965"/>
      </p:ext>
    </p:extLst>
  </p:cSld>
  <p:clrMapOvr>
    <a:masterClrMapping/>
  </p:clrMapOvr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D196E3C0-2998-4B6B-91FA-76E4304A41A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872984"/>
      </p:ext>
    </p:extLst>
  </p:cSld>
  <p:clrMapOvr>
    <a:masterClrMapping/>
  </p:clrMapOvr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6540EF3-19C8-48E4-AC2D-D62F197E955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704788107"/>
      </p:ext>
    </p:extLst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A9F085-B756-4EA5-A270-89AF0B4E26C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5838272"/>
      </p:ext>
    </p:extLst>
  </p:cSld>
  <p:clrMapOvr>
    <a:masterClrMapping/>
  </p:clrMapOvr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D6BD6DC-E7F6-4A89-B7F4-4666F49234A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4" y="2997997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24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24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24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4194430"/>
      </p:ext>
    </p:extLst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6467CDE-9EB6-48E3-8F19-18772D3A910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1"/>
            <a:ext cx="3640452" cy="503883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14132390"/>
      </p:ext>
    </p:extLst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AA8FA06-39C2-4D39-9165-3DD44CFB3661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3" y="2421095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7" rIns="91413" bIns="45707" rtlCol="0" anchor="ctr"/>
          <a:lstStyle/>
          <a:p>
            <a:pPr algn="ctr" defTabSz="914400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07" indent="-266607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61" indent="-272955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168" indent="-26660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189" indent="-2650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29" indent="-274542">
              <a:defRPr>
                <a:solidFill>
                  <a:schemeClr val="tx2"/>
                </a:solidFill>
              </a:defRPr>
            </a:lvl6pPr>
            <a:lvl7pPr marL="1612336" indent="-266607">
              <a:defRPr>
                <a:solidFill>
                  <a:schemeClr val="tx2"/>
                </a:solidFill>
              </a:defRPr>
            </a:lvl7pPr>
            <a:lvl8pPr marL="1877357" indent="-265020">
              <a:defRPr>
                <a:solidFill>
                  <a:schemeClr val="tx2"/>
                </a:solidFill>
              </a:defRPr>
            </a:lvl8pPr>
            <a:lvl9pPr marL="2151897" indent="-274542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995783138"/>
      </p:ext>
    </p:extLst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081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FF16998-A866-45F3-A968-22027ED8D5FE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503908"/>
          </a:xfrm>
        </p:spPr>
        <p:txBody>
          <a:bodyPr/>
          <a:lstStyle>
            <a:lvl1pP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11" name="Text Placeholder 2"/>
          <p:cNvSpPr>
            <a:spLocks noGrp="1"/>
          </p:cNvSpPr>
          <p:nvPr>
            <p:ph type="body" idx="13"/>
          </p:nvPr>
        </p:nvSpPr>
        <p:spPr>
          <a:xfrm>
            <a:off x="409471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bg1"/>
                </a:solidFill>
                <a:effectLst>
                  <a:outerShdw blurRad="190500" algn="ctr" rotWithShape="0">
                    <a:prstClr val="black">
                      <a:alpha val="55000"/>
                    </a:prstClr>
                  </a:outerShdw>
                </a:effectLst>
                <a:uFillTx/>
              </a:defRPr>
            </a:lvl1pPr>
            <a:lvl2pPr marL="609507" indent="0">
              <a:buNone/>
              <a:defRPr sz="2700" b="1"/>
            </a:lvl2pPr>
            <a:lvl3pPr marL="1219018" indent="0">
              <a:buNone/>
              <a:defRPr sz="2400" b="1"/>
            </a:lvl3pPr>
            <a:lvl4pPr marL="1828526" indent="0">
              <a:buNone/>
              <a:defRPr sz="2100" b="1"/>
            </a:lvl4pPr>
            <a:lvl5pPr marL="2438034" indent="0">
              <a:buNone/>
              <a:defRPr sz="2100" b="1"/>
            </a:lvl5pPr>
            <a:lvl6pPr marL="3047542" indent="0">
              <a:buNone/>
              <a:defRPr sz="2100" b="1"/>
            </a:lvl6pPr>
            <a:lvl7pPr marL="3657051" indent="0">
              <a:buNone/>
              <a:defRPr sz="2100" b="1"/>
            </a:lvl7pPr>
            <a:lvl8pPr marL="4266560" indent="0">
              <a:buNone/>
              <a:defRPr sz="2100" b="1"/>
            </a:lvl8pPr>
            <a:lvl9pPr marL="4876069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24810260"/>
      </p:ext>
    </p:extLst>
  </p:cSld>
  <p:clrMapOvr>
    <a:masterClrMapping/>
  </p:clrMapOvr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green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326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22F599E-4D7D-4C87-97DA-998E2E3B0283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>
          <a:xfrm>
            <a:off x="407990" y="1881190"/>
            <a:ext cx="7956551" cy="4356100"/>
          </a:xfrm>
        </p:spPr>
        <p:txBody>
          <a:bodyPr/>
          <a:lstStyle>
            <a:lvl1pPr marL="447651" indent="-447651">
              <a:buClr>
                <a:schemeClr val="bg1"/>
              </a:buClr>
              <a:defRPr sz="3600">
                <a:solidFill>
                  <a:schemeClr val="bg1"/>
                </a:solidFill>
              </a:defRPr>
            </a:lvl1pPr>
            <a:lvl2pPr marL="895306" indent="-447651">
              <a:buClr>
                <a:schemeClr val="bg1"/>
              </a:buClr>
              <a:defRPr sz="3200">
                <a:solidFill>
                  <a:schemeClr val="bg1"/>
                </a:solidFill>
              </a:defRPr>
            </a:lvl2pPr>
            <a:lvl3pPr marL="1252475" indent="-357170">
              <a:buClr>
                <a:schemeClr val="bg1"/>
              </a:buClr>
              <a:defRPr sz="2800">
                <a:solidFill>
                  <a:schemeClr val="bg1"/>
                </a:solidFill>
              </a:defRPr>
            </a:lvl3pPr>
            <a:lvl4pPr marL="1619170" indent="-366695">
              <a:buClr>
                <a:schemeClr val="bg1"/>
              </a:buClr>
              <a:defRPr sz="2400">
                <a:solidFill>
                  <a:schemeClr val="bg1"/>
                </a:solidFill>
              </a:defRPr>
            </a:lvl4pPr>
            <a:lvl5pPr marL="1974752" indent="-355582">
              <a:buClr>
                <a:schemeClr val="bg1"/>
              </a:buClr>
              <a:defRPr sz="2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7990" y="404814"/>
            <a:ext cx="10080500" cy="863601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409469" y="1628812"/>
            <a:ext cx="1007739" cy="359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7" rIns="91413" bIns="45707" rtlCol="0" anchor="ctr"/>
          <a:lstStyle/>
          <a:p>
            <a:pPr algn="ctr" defTabSz="914400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1" name="Arc 10"/>
          <p:cNvSpPr/>
          <p:nvPr userDrawn="1"/>
        </p:nvSpPr>
        <p:spPr>
          <a:xfrm flipH="1" flipV="1">
            <a:off x="10740516" y="5093829"/>
            <a:ext cx="864096" cy="864096"/>
          </a:xfrm>
          <a:prstGeom prst="arc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i-FI" sz="2400">
              <a:solidFill>
                <a:srgbClr val="FFFFFF"/>
              </a:solidFill>
            </a:endParaRPr>
          </a:p>
        </p:txBody>
      </p:sp>
      <p:cxnSp>
        <p:nvCxnSpPr>
          <p:cNvPr id="13" name="Straight Connector 12"/>
          <p:cNvCxnSpPr>
            <a:stCxn id="11" idx="2"/>
          </p:cNvCxnSpPr>
          <p:nvPr userDrawn="1"/>
        </p:nvCxnSpPr>
        <p:spPr>
          <a:xfrm flipH="1" flipV="1">
            <a:off x="10740516" y="4589750"/>
            <a:ext cx="0" cy="936129"/>
          </a:xfrm>
          <a:prstGeom prst="line">
            <a:avLst/>
          </a:prstGeom>
          <a:ln w="12700">
            <a:solidFill>
              <a:schemeClr val="bg1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 flipV="1">
            <a:off x="10740516" y="2"/>
            <a:ext cx="0" cy="4589751"/>
          </a:xfrm>
          <a:prstGeom prst="line">
            <a:avLst/>
          </a:prstGeom>
          <a:ln w="12700">
            <a:solidFill>
              <a:schemeClr val="bg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Oval 14"/>
          <p:cNvSpPr/>
          <p:nvPr userDrawn="1"/>
        </p:nvSpPr>
        <p:spPr>
          <a:xfrm flipH="1">
            <a:off x="11172566" y="5805266"/>
            <a:ext cx="324036" cy="324036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 defTabSz="914400"/>
            <a:endParaRPr lang="en-US" sz="2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616525"/>
      </p:ext>
    </p:extLst>
  </p:cSld>
  <p:clrMapOvr>
    <a:masterClrMapping/>
  </p:clrMapOvr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light blue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350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9C88D946-3E66-42A0-BE08-6C0DB7074F5E}" type="datetime3">
              <a:rPr lang="en-US" smtClean="0">
                <a:solidFill>
                  <a:srgbClr val="004987"/>
                </a:solidFill>
              </a:rPr>
              <a:pPr/>
              <a:t>15 August 2018</a:t>
            </a:fld>
            <a:endParaRPr lang="en-US">
              <a:solidFill>
                <a:srgbClr val="004987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>
                <a:solidFill>
                  <a:srgbClr val="004987"/>
                </a:solidFill>
              </a:rPr>
              <a:t>Confidential  |  © KONE Corporation</a:t>
            </a:r>
            <a:endParaRPr lang="en-US" dirty="0">
              <a:solidFill>
                <a:srgbClr val="004987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4987"/>
                </a:solidFill>
              </a:rPr>
              <a:pPr/>
              <a:t>‹#›</a:t>
            </a:fld>
            <a:endParaRPr lang="en-US">
              <a:solidFill>
                <a:srgbClr val="004987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>
            <a:lvl1pPr>
              <a:buClr>
                <a:schemeClr val="accent1"/>
              </a:buClr>
              <a:defRPr>
                <a:solidFill>
                  <a:schemeClr val="accent1"/>
                </a:solidFill>
              </a:defRPr>
            </a:lvl1pPr>
            <a:lvl2pPr>
              <a:buClr>
                <a:schemeClr val="accent1"/>
              </a:buClr>
              <a:defRPr>
                <a:solidFill>
                  <a:schemeClr val="accent1"/>
                </a:solidFill>
              </a:defRPr>
            </a:lvl2pPr>
            <a:lvl3pPr>
              <a:buClr>
                <a:schemeClr val="accent1"/>
              </a:buClr>
              <a:defRPr>
                <a:solidFill>
                  <a:schemeClr val="accent1"/>
                </a:solidFill>
              </a:defRPr>
            </a:lvl3pPr>
            <a:lvl4pPr>
              <a:buClr>
                <a:schemeClr val="accent1"/>
              </a:buClr>
              <a:defRPr>
                <a:solidFill>
                  <a:schemeClr val="accent1"/>
                </a:solidFill>
              </a:defRPr>
            </a:lvl4pPr>
            <a:lvl5pPr>
              <a:buClr>
                <a:schemeClr val="accent1"/>
              </a:buClr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1305717"/>
      </p:ext>
    </p:extLst>
  </p:cSld>
  <p:clrMapOvr>
    <a:masterClrMapping/>
  </p:clrMapOvr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1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1957A95-34FA-448E-9C55-9F6CF455E189}" type="datetime3">
              <a:rPr lang="en-US" altLang="fi-FI" smtClean="0">
                <a:solidFill>
                  <a:srgbClr val="0071B9"/>
                </a:solidFill>
              </a:rPr>
              <a:pPr/>
              <a:t>15 August 2018</a:t>
            </a:fld>
            <a:endParaRPr lang="en-US" altLang="fi-FI">
              <a:solidFill>
                <a:srgbClr val="0071B9"/>
              </a:solidFill>
            </a:endParaRPr>
          </a:p>
        </p:txBody>
      </p:sp>
      <p:sp>
        <p:nvSpPr>
          <p:cNvPr id="4" name="Rectangle 1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fi-FI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5" name="Rectangle 1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8B6EED6-872C-4C97-B175-82AE6814A327}" type="slidenum">
              <a:rPr lang="fi-FI" altLang="en-US">
                <a:solidFill>
                  <a:srgbClr val="0071B9"/>
                </a:solidFill>
              </a:rPr>
              <a:pPr/>
              <a:t>‹#›</a:t>
            </a:fld>
            <a:endParaRPr lang="fi-FI" alt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9061560"/>
      </p:ext>
    </p:extLst>
  </p:cSld>
  <p:clrMapOvr>
    <a:masterClrMapping/>
  </p:clrMapOvr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759AC80-87A7-4706-A62E-5E96BAD9786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5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8" y="0"/>
            <a:ext cx="6096001" cy="6858000"/>
          </a:xfrm>
          <a:solidFill>
            <a:schemeClr val="tx2">
              <a:alpha val="85000"/>
            </a:schemeClr>
          </a:solidFill>
        </p:spPr>
        <p:txBody>
          <a:bodyPr lIns="387587" tIns="370735" rIns="370735" bIns="1247018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5" y="1628400"/>
            <a:ext cx="5254844" cy="460744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8" name="Text Placeholder 2"/>
          <p:cNvSpPr>
            <a:spLocks noGrp="1"/>
          </p:cNvSpPr>
          <p:nvPr>
            <p:ph type="body" idx="13"/>
          </p:nvPr>
        </p:nvSpPr>
        <p:spPr>
          <a:xfrm>
            <a:off x="409475" y="909233"/>
            <a:ext cx="5254844" cy="431960"/>
          </a:xfr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500" b="0" u="none" cap="all" spc="0" baseline="0">
                <a:solidFill>
                  <a:schemeClr val="bg1"/>
                </a:solidFill>
                <a:uFillTx/>
              </a:defRPr>
            </a:lvl1pPr>
            <a:lvl2pPr marL="570794" indent="0">
              <a:buNone/>
              <a:defRPr sz="2500" b="1"/>
            </a:lvl2pPr>
            <a:lvl3pPr marL="1141586" indent="0">
              <a:buNone/>
              <a:defRPr sz="2200" b="1"/>
            </a:lvl3pPr>
            <a:lvl4pPr marL="1712380" indent="0">
              <a:buNone/>
              <a:defRPr sz="2000" b="1"/>
            </a:lvl4pPr>
            <a:lvl5pPr marL="2283174" indent="0">
              <a:buNone/>
              <a:defRPr sz="2000" b="1"/>
            </a:lvl5pPr>
            <a:lvl6pPr marL="2853967" indent="0">
              <a:buNone/>
              <a:defRPr sz="2000" b="1"/>
            </a:lvl6pPr>
            <a:lvl7pPr marL="3424760" indent="0">
              <a:buNone/>
              <a:defRPr sz="2000" b="1"/>
            </a:lvl7pPr>
            <a:lvl8pPr marL="3995551" indent="0">
              <a:buNone/>
              <a:defRPr sz="2000" b="1"/>
            </a:lvl8pPr>
            <a:lvl9pPr marL="4566345" indent="0">
              <a:buNone/>
              <a:defRPr sz="20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13579871"/>
      </p:ext>
    </p:extLst>
  </p:cSld>
  <p:clrMapOvr>
    <a:masterClrMapping/>
  </p:clrMapOvr>
  <p:transition spd="med">
    <p:fade/>
  </p:transition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7338372"/>
      </p:ext>
    </p:extLst>
  </p:cSld>
  <p:clrMapOvr>
    <a:masterClrMapping/>
  </p:clrMapOvr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98349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80909683"/>
      </p:ext>
    </p:extLst>
  </p:cSld>
  <p:clrMapOvr>
    <a:masterClrMapping/>
  </p:clrMapOvr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37714169"/>
      </p:ext>
    </p:extLst>
  </p:cSld>
  <p:clrMapOvr>
    <a:masterClrMapping/>
  </p:clrMapOvr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9763312"/>
      </p:ext>
    </p:extLst>
  </p:cSld>
  <p:clrMapOvr>
    <a:masterClrMapping/>
  </p:clrMapOvr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37443152"/>
      </p:ext>
    </p:extLst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480443265"/>
      </p:ext>
    </p:extLst>
  </p:cSld>
  <p:clrMapOvr>
    <a:masterClrMapping/>
  </p:clrMapOvr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27966403"/>
      </p:ext>
    </p:extLst>
  </p:cSld>
  <p:clrMapOvr>
    <a:masterClrMapping/>
  </p:clrMapOvr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836228716"/>
      </p:ext>
    </p:extLst>
  </p:cSld>
  <p:clrMapOvr>
    <a:masterClrMapping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221824723"/>
      </p:ext>
    </p:extLst>
  </p:cSld>
  <p:clrMapOvr>
    <a:masterClrMapping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0904564"/>
      </p:ext>
    </p:extLst>
  </p:cSld>
  <p:clrMapOvr>
    <a:masterClrMapping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6718960"/>
      </p:ext>
    </p:extLst>
  </p:cSld>
  <p:clrMapOvr>
    <a:masterClrMapping/>
  </p:clrMapOvr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63621951"/>
      </p:ext>
    </p:extLst>
  </p:cSld>
  <p:clrMapOvr>
    <a:masterClrMapping/>
  </p:clrMapOvr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42167069"/>
      </p:ext>
    </p:extLst>
  </p:cSld>
  <p:clrMapOvr>
    <a:masterClrMapping/>
  </p:clrMapOvr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14987901"/>
      </p:ext>
    </p:extLst>
  </p:cSld>
  <p:clrMapOvr>
    <a:masterClrMapping/>
  </p:clrMapOvr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11848609"/>
      </p:ext>
    </p:extLst>
  </p:cSld>
  <p:clrMapOvr>
    <a:masterClrMapping/>
  </p:clrMapOvr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49656873"/>
      </p:ext>
    </p:extLst>
  </p:cSld>
  <p:clrMapOvr>
    <a:masterClrMapping/>
  </p:clrMapOvr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02549142"/>
      </p:ext>
    </p:extLst>
  </p:cSld>
  <p:clrMapOvr>
    <a:masterClrMapping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12888155"/>
      </p:ext>
    </p:extLst>
  </p:cSld>
  <p:clrMapOvr>
    <a:masterClrMapping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20299174"/>
      </p:ext>
    </p:extLst>
  </p:cSld>
  <p:clrMapOvr>
    <a:masterClrMapping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68552792"/>
      </p:ext>
    </p:extLst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84170035"/>
      </p:ext>
    </p:extLst>
  </p:cSld>
  <p:clrMapOvr>
    <a:masterClrMapping/>
  </p:clrMapOvr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12392484"/>
      </p:ext>
    </p:extLst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9722586"/>
      </p:ext>
    </p:extLst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28115260"/>
      </p:ext>
    </p:extLst>
  </p:cSld>
  <p:clrMapOvr>
    <a:masterClrMapping/>
  </p:clrMapOvr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9855265"/>
      </p:ext>
    </p:extLst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0247568"/>
      </p:ext>
    </p:extLst>
  </p:cSld>
  <p:clrMapOvr>
    <a:masterClrMapping/>
  </p:clrMapOvr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32654"/>
      </p:ext>
    </p:extLst>
  </p:cSld>
  <p:clrMapOvr>
    <a:masterClrMapping/>
  </p:clrMapOvr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96836228"/>
      </p:ext>
    </p:extLst>
  </p:cSld>
  <p:clrMapOvr>
    <a:masterClrMapping/>
  </p:clrMapOvr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1361134"/>
      </p:ext>
    </p:extLst>
  </p:cSld>
  <p:clrMapOvr>
    <a:masterClrMapping/>
  </p:clrMapOvr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708566"/>
      </p:ext>
    </p:extLst>
  </p:cSld>
  <p:clrMapOvr>
    <a:masterClrMapping/>
  </p:clrMapOvr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562778"/>
      </p:ext>
    </p:extLst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2485298"/>
      </p:ext>
    </p:extLst>
  </p:cSld>
  <p:clrMapOvr>
    <a:masterClrMapping/>
  </p:clrMapOvr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0120416"/>
      </p:ext>
    </p:extLst>
  </p:cSld>
  <p:clrMapOvr>
    <a:masterClrMapping/>
  </p:clrMapOvr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60319055"/>
      </p:ext>
    </p:extLst>
  </p:cSld>
  <p:clrMapOvr>
    <a:masterClrMapping/>
  </p:clrMapOvr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849700443"/>
      </p:ext>
    </p:extLst>
  </p:cSld>
  <p:clrMapOvr>
    <a:masterClrMapping/>
  </p:clrMapOvr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type="dgm">
  <p:cSld name="Title and Diagram or Organization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3533" y="327025"/>
            <a:ext cx="8748184" cy="508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martArt Placeholder 2"/>
          <p:cNvSpPr>
            <a:spLocks noGrp="1"/>
          </p:cNvSpPr>
          <p:nvPr>
            <p:ph type="dgm" idx="1"/>
          </p:nvPr>
        </p:nvSpPr>
        <p:spPr>
          <a:xfrm>
            <a:off x="764117" y="1222376"/>
            <a:ext cx="10530416" cy="5318125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Rectangle 4">
            <a:extLst>
              <a:ext uri="{FF2B5EF4-FFF2-40B4-BE49-F238E27FC236}">
                <a16:creationId xmlns="" xmlns:a16="http://schemas.microsoft.com/office/drawing/2014/main" id="{A52D3870-BAE5-4798-BCCC-A8060DF6B40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fi-FI">
              <a:solidFill>
                <a:srgbClr val="0071B9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="" xmlns:a16="http://schemas.microsoft.com/office/drawing/2014/main" id="{759DF92C-C9F6-4C32-9E88-4DF04070C69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fi-FI">
              <a:solidFill>
                <a:srgbClr val="0071B9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="" xmlns:a16="http://schemas.microsoft.com/office/drawing/2014/main" id="{5197017D-FE38-4E43-AAA0-0CFDA6841F4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1890145-1CC4-444A-BE8C-54E5B660FF38}" type="slidenum">
              <a:rPr lang="en-US" altLang="fi-FI">
                <a:solidFill>
                  <a:srgbClr val="0071B9"/>
                </a:solidFill>
              </a:rPr>
              <a:pPr>
                <a:defRPr/>
              </a:pPr>
              <a:t>‹#›</a:t>
            </a:fld>
            <a:endParaRPr lang="en-US" altLang="fi-FI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284797"/>
      </p:ext>
    </p:extLst>
  </p:cSld>
  <p:clrMapOvr>
    <a:masterClrMapping/>
  </p:clrMapOvr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878151"/>
      </p:ext>
    </p:extLst>
  </p:cSld>
  <p:clrMapOvr>
    <a:masterClrMapping/>
  </p:clrMapOvr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99760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52773318"/>
      </p:ext>
    </p:extLst>
  </p:cSld>
  <p:clrMapOvr>
    <a:masterClrMapping/>
  </p:clrMapOvr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39553955"/>
      </p:ext>
    </p:extLst>
  </p:cSld>
  <p:clrMapOvr>
    <a:masterClrMapping/>
  </p:clrMapOvr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564800"/>
      </p:ext>
    </p:extLst>
  </p:cSld>
  <p:clrMapOvr>
    <a:masterClrMapping/>
  </p:clrMapOvr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36271420"/>
      </p:ext>
    </p:extLst>
  </p:cSld>
  <p:clrMapOvr>
    <a:masterClrMapping/>
  </p:clrMapOvr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977076886"/>
      </p:ext>
    </p:extLst>
  </p:cSld>
  <p:clrMapOvr>
    <a:masterClrMapping/>
  </p:clrMapOvr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37103396"/>
      </p:ext>
    </p:extLst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4249442481"/>
      </p:ext>
    </p:extLst>
  </p:cSld>
  <p:clrMapOvr>
    <a:masterClrMapping/>
  </p:clrMapOvr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26307812"/>
      </p:ext>
    </p:extLst>
  </p:cSld>
  <p:clrMapOvr>
    <a:masterClrMapping/>
  </p:clrMapOvr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30013945"/>
      </p:ext>
    </p:extLst>
  </p:cSld>
  <p:clrMapOvr>
    <a:masterClrMapping/>
  </p:clrMapOvr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8328918"/>
      </p:ext>
    </p:extLst>
  </p:cSld>
  <p:clrMapOvr>
    <a:masterClrMapping/>
  </p:clrMapOvr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15010086"/>
      </p:ext>
    </p:extLst>
  </p:cSld>
  <p:clrMapOvr>
    <a:masterClrMapping/>
  </p:clrMapOvr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45885470"/>
      </p:ext>
    </p:extLst>
  </p:cSld>
  <p:clrMapOvr>
    <a:masterClrMapping/>
  </p:clrMapOvr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85678857"/>
      </p:ext>
    </p:extLst>
  </p:cSld>
  <p:clrMapOvr>
    <a:masterClrMapping/>
  </p:clrMapOvr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78011840"/>
      </p:ext>
    </p:extLst>
  </p:cSld>
  <p:clrMapOvr>
    <a:masterClrMapping/>
  </p:clrMapOvr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75324044"/>
      </p:ext>
    </p:extLst>
  </p:cSld>
  <p:clrMapOvr>
    <a:masterClrMapping/>
  </p:clrMapOvr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93682286"/>
      </p:ext>
    </p:extLst>
  </p:cSld>
  <p:clrMapOvr>
    <a:masterClrMapping/>
  </p:clrMapOvr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5517057"/>
      </p:ext>
    </p:extLst>
  </p:cSld>
  <p:clrMapOvr>
    <a:masterClrMapping/>
  </p:clrMapOvr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09323715"/>
      </p:ext>
    </p:extLst>
  </p:cSld>
  <p:clrMapOvr>
    <a:masterClrMapping/>
  </p:clrMapOvr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71280685"/>
      </p:ext>
    </p:extLst>
  </p:cSld>
  <p:clrMapOvr>
    <a:masterClrMapping/>
  </p:clrMapOvr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1377912"/>
      </p:ext>
    </p:extLst>
  </p:cSld>
  <p:clrMapOvr>
    <a:masterClrMapping/>
  </p:clrMapOvr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45212365"/>
      </p:ext>
    </p:extLst>
  </p:cSld>
  <p:clrMapOvr>
    <a:masterClrMapping/>
  </p:clrMapOvr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24689358"/>
      </p:ext>
    </p:extLst>
  </p:cSld>
  <p:clrMapOvr>
    <a:masterClrMapping/>
  </p:clrMapOvr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71030804"/>
      </p:ext>
    </p:extLst>
  </p:cSld>
  <p:clrMapOvr>
    <a:masterClrMapping/>
  </p:clrMapOvr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9149484"/>
      </p:ext>
    </p:extLst>
  </p:cSld>
  <p:clrMapOvr>
    <a:masterClrMapping/>
  </p:clrMapOvr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0932719"/>
      </p:ext>
    </p:extLst>
  </p:cSld>
  <p:clrMapOvr>
    <a:masterClrMapping/>
  </p:clrMapOvr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581172770"/>
      </p:ext>
    </p:extLst>
  </p:cSld>
  <p:clrMapOvr>
    <a:masterClrMapping/>
  </p:clrMapOvr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53789507"/>
      </p:ext>
    </p:extLst>
  </p:cSld>
  <p:clrMapOvr>
    <a:masterClrMapping/>
  </p:clrMapOvr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7810012"/>
      </p:ext>
    </p:extLst>
  </p:cSld>
  <p:clrMapOvr>
    <a:masterClrMapping/>
  </p:clrMapOvr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0037917"/>
      </p:ext>
    </p:extLst>
  </p:cSld>
  <p:clrMapOvr>
    <a:masterClrMapping/>
  </p:clrMapOvr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08516048"/>
      </p:ext>
    </p:extLst>
  </p:cSld>
  <p:clrMapOvr>
    <a:masterClrMapping/>
  </p:clrMapOvr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077599209"/>
      </p:ext>
    </p:extLst>
  </p:cSld>
  <p:clrMapOvr>
    <a:masterClrMapping/>
  </p:clrMapOvr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34899669"/>
      </p:ext>
    </p:extLst>
  </p:cSld>
  <p:clrMapOvr>
    <a:masterClrMapping/>
  </p:clrMapOvr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93004812"/>
      </p:ext>
    </p:extLst>
  </p:cSld>
  <p:clrMapOvr>
    <a:masterClrMapping/>
  </p:clrMapOvr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/>
            <a:endParaRPr lang="en-GB"/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672716694"/>
      </p:ext>
    </p:extLst>
  </p:cSld>
  <p:clrMapOvr>
    <a:masterClrMapping/>
  </p:clrMapOvr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2484046"/>
      </p:ext>
    </p:extLst>
  </p:cSld>
  <p:clrMapOvr>
    <a:masterClrMapping/>
  </p:clrMapOvr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2695275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73950914"/>
      </p:ext>
    </p:extLst>
  </p:cSld>
  <p:clrMapOvr>
    <a:masterClrMapping/>
  </p:clrMapOvr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03050147"/>
      </p:ext>
    </p:extLst>
  </p:cSld>
  <p:clrMapOvr>
    <a:masterClrMapping/>
  </p:clrMapOvr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8882069"/>
      </p:ext>
    </p:extLst>
  </p:cSld>
  <p:clrMapOvr>
    <a:masterClrMapping/>
  </p:clrMapOvr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6691865"/>
      </p:ext>
    </p:extLst>
  </p:cSld>
  <p:clrMapOvr>
    <a:masterClrMapping/>
  </p:clrMapOvr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59803085"/>
      </p:ext>
    </p:extLst>
  </p:cSld>
  <p:clrMapOvr>
    <a:masterClrMapping/>
  </p:clrMapOvr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32547706"/>
      </p:ext>
    </p:extLst>
  </p:cSld>
  <p:clrMapOvr>
    <a:masterClrMapping/>
  </p:clrMapOvr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520701914"/>
      </p:ext>
    </p:extLst>
  </p:cSld>
  <p:clrMapOvr>
    <a:masterClrMapping/>
  </p:clrMapOvr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648011221"/>
      </p:ext>
    </p:extLst>
  </p:cSld>
  <p:clrMapOvr>
    <a:masterClrMapping/>
  </p:clrMapOvr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53534632"/>
      </p:ext>
    </p:extLst>
  </p:cSld>
  <p:clrMapOvr>
    <a:masterClrMapping/>
  </p:clrMapOvr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8208302"/>
      </p:ext>
    </p:extLst>
  </p:cSld>
  <p:clrMapOvr>
    <a:masterClrMapping/>
  </p:clrMapOvr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08233592"/>
      </p:ext>
    </p:extLst>
  </p:cSld>
  <p:clrMapOvr>
    <a:masterClrMapping/>
  </p:clrMapOvr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50750160"/>
      </p:ext>
    </p:extLst>
  </p:cSld>
  <p:clrMapOvr>
    <a:masterClrMapping/>
  </p:clrMapOvr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3565353"/>
      </p:ext>
    </p:extLst>
  </p:cSld>
  <p:clrMapOvr>
    <a:masterClrMapping/>
  </p:clrMapOvr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37079192"/>
      </p:ext>
    </p:extLst>
  </p:cSld>
  <p:clrMapOvr>
    <a:masterClrMapping/>
  </p:clrMapOvr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09951441"/>
      </p:ext>
    </p:extLst>
  </p:cSld>
  <p:clrMapOvr>
    <a:masterClrMapping/>
  </p:clrMapOvr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07318748"/>
      </p:ext>
    </p:extLst>
  </p:cSld>
  <p:clrMapOvr>
    <a:masterClrMapping/>
  </p:clrMapOvr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09562560"/>
      </p:ext>
    </p:extLst>
  </p:cSld>
  <p:clrMapOvr>
    <a:masterClrMapping/>
  </p:clrMapOvr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30401392"/>
      </p:ext>
    </p:extLst>
  </p:cSld>
  <p:clrMapOvr>
    <a:masterClrMapping/>
  </p:clrMapOvr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82315814"/>
      </p:ext>
    </p:extLst>
  </p:cSld>
  <p:clrMapOvr>
    <a:masterClrMapping/>
  </p:clrMapOvr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11071990"/>
      </p:ext>
    </p:extLst>
  </p:cSld>
  <p:clrMapOvr>
    <a:masterClrMapping/>
  </p:clrMapOvr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7790941"/>
      </p:ext>
    </p:extLst>
  </p:cSld>
  <p:clrMapOvr>
    <a:masterClrMapping/>
  </p:clrMapOvr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92196389"/>
      </p:ext>
    </p:extLst>
  </p:cSld>
  <p:clrMapOvr>
    <a:masterClrMapping/>
  </p:clrMapOvr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4388008"/>
      </p:ext>
    </p:extLst>
  </p:cSld>
  <p:clrMapOvr>
    <a:masterClrMapping/>
  </p:clrMapOvr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5306718"/>
      </p:ext>
    </p:extLst>
  </p:cSld>
  <p:clrMapOvr>
    <a:masterClrMapping/>
  </p:clrMapOvr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4983910"/>
      </p:ext>
    </p:extLst>
  </p:cSld>
  <p:clrMapOvr>
    <a:masterClrMapping/>
  </p:clrMapOvr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093782669"/>
      </p:ext>
    </p:extLst>
  </p:cSld>
  <p:clrMapOvr>
    <a:masterClrMapping/>
  </p:clrMapOvr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20031942"/>
      </p:ext>
    </p:extLst>
  </p:cSld>
  <p:clrMapOvr>
    <a:masterClrMapping/>
  </p:clrMapOvr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5259285"/>
      </p:ext>
    </p:extLst>
  </p:cSld>
  <p:clrMapOvr>
    <a:masterClrMapping/>
  </p:clrMapOvr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3505470"/>
      </p:ext>
    </p:extLst>
  </p:cSld>
  <p:clrMapOvr>
    <a:masterClrMapping/>
  </p:clrMapOvr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15906459"/>
      </p:ext>
    </p:extLst>
  </p:cSld>
  <p:clrMapOvr>
    <a:masterClrMapping/>
  </p:clrMapOvr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Confidential  |  © KONE Corporation</a:t>
            </a:r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954632446"/>
      </p:ext>
    </p:extLst>
  </p:cSld>
  <p:clrMapOvr>
    <a:masterClrMapping/>
  </p:clrMapOvr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04119460"/>
      </p:ext>
    </p:extLst>
  </p:cSld>
  <p:clrMapOvr>
    <a:masterClrMapping/>
  </p:clrMapOvr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803176726"/>
      </p:ext>
    </p:extLst>
  </p:cSld>
  <p:clrMapOvr>
    <a:masterClrMapping/>
  </p:clrMapOvr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/>
            <a:endParaRPr lang="en-GB"/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508984924"/>
      </p:ext>
    </p:extLst>
  </p:cSld>
  <p:clrMapOvr>
    <a:masterClrMapping/>
  </p:clrMapOvr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2162" y="1623"/>
          <a:ext cx="2159" cy="161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4363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62" y="1623"/>
                        <a:ext cx="2159" cy="1619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9"/>
          <p:cNvSpPr>
            <a:spLocks/>
          </p:cNvSpPr>
          <p:nvPr userDrawn="1"/>
        </p:nvSpPr>
        <p:spPr bwMode="ltGray"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 rtlCol="0"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</a:pPr>
            <a:endParaRPr lang="en-US" sz="1632">
              <a:solidFill>
                <a:srgbClr val="000000"/>
              </a:solidFill>
            </a:endParaRPr>
          </a:p>
        </p:txBody>
      </p:sp>
      <p:sp>
        <p:nvSpPr>
          <p:cNvPr id="15" name="Rectangle 14"/>
          <p:cNvSpPr/>
          <p:nvPr userDrawn="1"/>
        </p:nvSpPr>
        <p:spPr bwMode="invGray">
          <a:xfrm>
            <a:off x="-1" y="4152900"/>
            <a:ext cx="8846457" cy="1603007"/>
          </a:xfrm>
          <a:prstGeom prst="rect">
            <a:avLst/>
          </a:prstGeom>
          <a:solidFill>
            <a:srgbClr val="004987">
              <a:alpha val="8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</a:pPr>
            <a:endParaRPr lang="en-US" sz="1600">
              <a:solidFill>
                <a:srgbClr val="FFFFFF"/>
              </a:solidFill>
            </a:endParaRPr>
          </a:p>
        </p:txBody>
      </p:sp>
      <p:sp>
        <p:nvSpPr>
          <p:cNvPr id="5" name="doc id"/>
          <p:cNvSpPr txBox="1">
            <a:spLocks noChangeArrowheads="1"/>
          </p:cNvSpPr>
          <p:nvPr userDrawn="1"/>
        </p:nvSpPr>
        <p:spPr bwMode="auto">
          <a:xfrm>
            <a:off x="11595907" y="37256"/>
            <a:ext cx="401720" cy="1247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endParaRPr lang="en-US" sz="1088">
              <a:solidFill>
                <a:srgbClr val="482A06"/>
              </a:solidFill>
              <a:latin typeface="Arial"/>
            </a:endParaRPr>
          </a:p>
        </p:txBody>
      </p:sp>
      <p:sp>
        <p:nvSpPr>
          <p:cNvPr id="4" name="Working Draft Text" hidden="1"/>
          <p:cNvSpPr txBox="1">
            <a:spLocks noChangeArrowheads="1"/>
          </p:cNvSpPr>
          <p:nvPr userDrawn="1"/>
        </p:nvSpPr>
        <p:spPr bwMode="black">
          <a:xfrm>
            <a:off x="490084" y="541311"/>
            <a:ext cx="900496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 sz="816" b="1">
                <a:solidFill>
                  <a:srgbClr val="FFFFFF"/>
                </a:solidFill>
                <a:latin typeface="Arial"/>
              </a:rPr>
              <a:t>WORKING DRAFT</a:t>
            </a:r>
          </a:p>
        </p:txBody>
      </p:sp>
      <p:sp>
        <p:nvSpPr>
          <p:cNvPr id="6" name="Working Draft" hidden="1"/>
          <p:cNvSpPr txBox="1">
            <a:spLocks noChangeArrowheads="1"/>
          </p:cNvSpPr>
          <p:nvPr userDrawn="1"/>
        </p:nvSpPr>
        <p:spPr bwMode="black">
          <a:xfrm>
            <a:off x="490084" y="666922"/>
            <a:ext cx="3815785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 sz="816">
                <a:solidFill>
                  <a:srgbClr val="FFFFFF"/>
                </a:solidFill>
                <a:latin typeface="Arial"/>
              </a:rPr>
              <a:t>Last Modified 09/10/2017 16:39 FLE Standard Time</a:t>
            </a:r>
          </a:p>
        </p:txBody>
      </p:sp>
      <p:sp>
        <p:nvSpPr>
          <p:cNvPr id="7" name="Printed" hidden="1"/>
          <p:cNvSpPr txBox="1">
            <a:spLocks noChangeArrowheads="1"/>
          </p:cNvSpPr>
          <p:nvPr userDrawn="1"/>
        </p:nvSpPr>
        <p:spPr bwMode="black">
          <a:xfrm>
            <a:off x="490084" y="792535"/>
            <a:ext cx="3618996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 sz="816">
                <a:solidFill>
                  <a:srgbClr val="FFFFFF"/>
                </a:solidFill>
                <a:latin typeface="Arial"/>
              </a:rPr>
              <a:t>Printed</a:t>
            </a:r>
          </a:p>
        </p:txBody>
      </p:sp>
      <p:sp>
        <p:nvSpPr>
          <p:cNvPr id="13314" name="Title"/>
          <p:cNvSpPr>
            <a:spLocks noGrp="1" noChangeArrowheads="1"/>
          </p:cNvSpPr>
          <p:nvPr userDrawn="1">
            <p:ph type="ctrTitle"/>
          </p:nvPr>
        </p:nvSpPr>
        <p:spPr bwMode="auto">
          <a:xfrm>
            <a:off x="490084" y="4707426"/>
            <a:ext cx="8082416" cy="430887"/>
          </a:xfrm>
          <a:prstGeom prst="rect">
            <a:avLst/>
          </a:prstGeom>
        </p:spPr>
        <p:txBody>
          <a:bodyPr anchor="b"/>
          <a:lstStyle>
            <a:lvl1pPr>
              <a:defRPr lang="x-none" sz="2800" b="0" baseline="0">
                <a:solidFill>
                  <a:schemeClr val="bg1"/>
                </a:solidFill>
                <a:latin typeface="+mj-lt"/>
                <a:ea typeface="+mj-ea"/>
              </a:defRPr>
            </a:lvl1pPr>
          </a:lstStyle>
          <a:p>
            <a:pPr lvl="0" latinLnBrk="0"/>
            <a:r>
              <a:rPr lang="en-US" noProof="0"/>
              <a:t>Click to edit Master title style</a:t>
            </a:r>
          </a:p>
        </p:txBody>
      </p:sp>
      <p:sp>
        <p:nvSpPr>
          <p:cNvPr id="13315" name="Subtitle"/>
          <p:cNvSpPr>
            <a:spLocks noGrp="1" noChangeArrowheads="1"/>
          </p:cNvSpPr>
          <p:nvPr userDrawn="1">
            <p:ph type="subTitle" idx="1"/>
          </p:nvPr>
        </p:nvSpPr>
        <p:spPr bwMode="auto">
          <a:xfrm>
            <a:off x="490084" y="5260929"/>
            <a:ext cx="8082416" cy="276999"/>
          </a:xfrm>
          <a:prstGeom prst="rect">
            <a:avLst/>
          </a:prstGeom>
        </p:spPr>
        <p:txBody>
          <a:bodyPr wrap="square">
            <a:spAutoFit/>
          </a:bodyPr>
          <a:lstStyle>
            <a:lvl1pPr>
              <a:defRPr lang="x-none" sz="1800" cap="none" baseline="0">
                <a:solidFill>
                  <a:schemeClr val="bg1"/>
                </a:solidFill>
                <a:latin typeface="+mn-lt"/>
                <a:ea typeface="+mn-ea"/>
              </a:defRPr>
            </a:lvl1pPr>
          </a:lstStyle>
          <a:p>
            <a:pPr lvl="0" latinLnBrk="0"/>
            <a:r>
              <a:rPr lang="en-US" noProof="0"/>
              <a:t>Click to edit Master subtitle style</a:t>
            </a:r>
          </a:p>
        </p:txBody>
      </p:sp>
      <p:sp>
        <p:nvSpPr>
          <p:cNvPr id="57" name="Document type" hidden="1"/>
          <p:cNvSpPr txBox="1">
            <a:spLocks noChangeArrowheads="1"/>
          </p:cNvSpPr>
          <p:nvPr userDrawn="1"/>
        </p:nvSpPr>
        <p:spPr bwMode="auto">
          <a:xfrm>
            <a:off x="490084" y="5948940"/>
            <a:ext cx="808241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b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>
                <a:solidFill>
                  <a:srgbClr val="FFFFFF"/>
                </a:solidFill>
                <a:latin typeface="Arial"/>
              </a:rPr>
              <a:t>Document type | Date</a:t>
            </a:r>
          </a:p>
        </p:txBody>
      </p:sp>
      <p:sp>
        <p:nvSpPr>
          <p:cNvPr id="13" name="TextBox 12"/>
          <p:cNvSpPr txBox="1"/>
          <p:nvPr userDrawn="1"/>
        </p:nvSpPr>
        <p:spPr bwMode="auto">
          <a:xfrm>
            <a:off x="6853272" y="6597528"/>
            <a:ext cx="50341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1400">
                <a:solidFill>
                  <a:srgbClr val="FFC627"/>
                </a:solidFill>
              </a:rPr>
              <a:t>CONFIDENTIAL - DRAFT FOR PLANNING PURPOSES ONLY</a:t>
            </a:r>
          </a:p>
        </p:txBody>
      </p:sp>
      <p:sp>
        <p:nvSpPr>
          <p:cNvPr id="14" name="Rectangle 25"/>
          <p:cNvSpPr txBox="1">
            <a:spLocks noChangeArrowheads="1"/>
          </p:cNvSpPr>
          <p:nvPr userDrawn="1"/>
        </p:nvSpPr>
        <p:spPr bwMode="auto">
          <a:xfrm>
            <a:off x="490084" y="64408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400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FFFFFF"/>
                </a:solidFill>
                <a:latin typeface="Arial"/>
              </a:rPr>
              <a:t>Confidential  |  © KONE Corporation</a:t>
            </a:r>
          </a:p>
        </p:txBody>
      </p:sp>
    </p:spTree>
    <p:extLst>
      <p:ext uri="{BB962C8B-B14F-4D97-AF65-F5344CB8AC3E}">
        <p14:creationId xmlns:p14="http://schemas.microsoft.com/office/powerpoint/2010/main" val="3569489548"/>
      </p:ext>
    </p:extLst>
  </p:cSld>
  <p:clrMapOvr>
    <a:masterClrMapping/>
  </p:clrMapOvr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5387"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407988" y="347662"/>
            <a:ext cx="10367962" cy="36933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doc id" hidden="1"/>
          <p:cNvSpPr>
            <a:spLocks noChangeArrowheads="1"/>
          </p:cNvSpPr>
          <p:nvPr userDrawn="1"/>
        </p:nvSpPr>
        <p:spPr bwMode="gray">
          <a:xfrm flipH="1">
            <a:off x="10658003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 fontAlgn="base">
              <a:spcBef>
                <a:spcPct val="0"/>
              </a:spcBef>
              <a:spcAft>
                <a:spcPct val="0"/>
              </a:spcAft>
            </a:pPr>
            <a:endParaRPr lang="en-US" sz="612">
              <a:solidFill>
                <a:srgbClr val="80808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rgbClr val="0071B9"/>
                </a:solidFill>
                <a:latin typeface="Arial"/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A1E65834-590D-40AF-B2BF-D0DEC956A2B8}" type="datetime1">
              <a:rPr lang="fi-FI"/>
              <a:pPr fontAlgn="auto">
                <a:spcBef>
                  <a:spcPts val="0"/>
                </a:spcBef>
                <a:spcAft>
                  <a:spcPts val="0"/>
                </a:spcAft>
              </a:pPr>
              <a:t>15.8.2018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17528878"/>
      </p:ext>
    </p:extLst>
  </p:cSld>
  <p:clrMapOvr>
    <a:masterClrMapping/>
  </p:clrMapOvr>
  <p:extLst mod="1">
    <p:ext uri="{DCECCB84-F9BA-43D5-87BE-67443E8EF086}">
      <p15:sldGuideLst xmlns:p15="http://schemas.microsoft.com/office/powerpoint/2012/main" xmlns="">
        <p15:guide id="1" pos="7489">
          <p15:clr>
            <a:srgbClr val="F26B43"/>
          </p15:clr>
        </p15:guide>
        <p15:guide id="2" pos="101">
          <p15:clr>
            <a:srgbClr val="F26B43"/>
          </p15:clr>
        </p15:guide>
        <p15:guide id="3" orient="horz" pos="701">
          <p15:clr>
            <a:srgbClr val="F26B43"/>
          </p15:clr>
        </p15:guide>
        <p15:guide id="4" orient="horz" pos="3991">
          <p15:clr>
            <a:srgbClr val="F26B43"/>
          </p15:clr>
        </p15:guide>
      </p15:sldGuideLst>
    </p:ext>
  </p:extLst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6411"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Picture Placeholder 16"/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7" b="87"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9" name="Rectangle 8"/>
          <p:cNvSpPr/>
          <p:nvPr userDrawn="1"/>
        </p:nvSpPr>
        <p:spPr>
          <a:xfrm>
            <a:off x="-55605" y="-9183"/>
            <a:ext cx="6151605" cy="687600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413876" tIns="395881" rIns="395881" bIns="1331600" numCol="1" anchor="b" anchorCtr="0" compatLnSpc="1">
            <a:prstTxWarp prst="textNoShape">
              <a:avLst/>
            </a:prstTxWarp>
            <a:noAutofit/>
          </a:bodyPr>
          <a:lstStyle/>
          <a:p>
            <a:pPr defTabSz="1218026" fontAlgn="base">
              <a:spcBef>
                <a:spcPct val="0"/>
              </a:spcBef>
              <a:spcAft>
                <a:spcPct val="0"/>
              </a:spcAft>
              <a:tabLst>
                <a:tab pos="367135" algn="l"/>
              </a:tabLst>
            </a:pPr>
            <a:endParaRPr lang="en-US" sz="4000" kern="0">
              <a:solidFill>
                <a:srgbClr val="0071B9"/>
              </a:solidFill>
            </a:endParaRPr>
          </a:p>
        </p:txBody>
      </p:sp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407988" y="347662"/>
            <a:ext cx="5526087" cy="36933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doc id" hidden="1"/>
          <p:cNvSpPr>
            <a:spLocks noChangeArrowheads="1"/>
          </p:cNvSpPr>
          <p:nvPr userDrawn="1"/>
        </p:nvSpPr>
        <p:spPr bwMode="gray">
          <a:xfrm flipH="1">
            <a:off x="10658003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 fontAlgn="base">
              <a:spcBef>
                <a:spcPct val="0"/>
              </a:spcBef>
              <a:spcAft>
                <a:spcPct val="0"/>
              </a:spcAft>
            </a:pPr>
            <a:endParaRPr lang="en-US" sz="612">
              <a:solidFill>
                <a:srgbClr val="80808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chemeClr val="bg1"/>
                </a:solidFill>
                <a:latin typeface="Arial"/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AB741BC1-D62D-4463-8B32-04D6E576C576}" type="datetime1">
              <a:rPr lang="fi-FI">
                <a:solidFill>
                  <a:srgbClr val="FFFFFF"/>
                </a:solidFill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15.8.2018</a:t>
            </a:fld>
            <a:endParaRPr>
              <a:solidFill>
                <a:srgbClr val="FFFFFF"/>
              </a:solidFill>
            </a:endParaRPr>
          </a:p>
        </p:txBody>
      </p:sp>
      <p:sp>
        <p:nvSpPr>
          <p:cNvPr id="8" name="TextBox 7"/>
          <p:cNvSpPr txBox="1"/>
          <p:nvPr userDrawn="1"/>
        </p:nvSpPr>
        <p:spPr bwMode="ltGray">
          <a:xfrm>
            <a:off x="7436573" y="6597528"/>
            <a:ext cx="445089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1400">
                <a:solidFill>
                  <a:srgbClr val="FFFFFF"/>
                </a:solidFill>
              </a:rPr>
              <a:t>SECRET - DRAFT FOR PLANNING PURPOSES ONLY</a:t>
            </a:r>
          </a:p>
        </p:txBody>
      </p:sp>
      <p:sp>
        <p:nvSpPr>
          <p:cNvPr id="10" name="Slide Number"/>
          <p:cNvSpPr txBox="1">
            <a:spLocks/>
          </p:cNvSpPr>
          <p:nvPr userDrawn="1"/>
        </p:nvSpPr>
        <p:spPr bwMode="auto">
          <a:xfrm>
            <a:off x="409576" y="6478988"/>
            <a:ext cx="110607" cy="107722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defPPr>
              <a:defRPr lang="x-none"/>
            </a:defPPr>
            <a:lvl1pPr>
              <a:defRPr lang="x-none" sz="1000" baseline="0">
                <a:latin typeface="+mn-lt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42C328C1-A84F-4A39-A664-DBA00541A8C6}" type="slidenum">
              <a:rPr lang="en-US" sz="700" smtClean="0">
                <a:solidFill>
                  <a:srgbClr val="0071B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z="700">
              <a:solidFill>
                <a:srgbClr val="0071B9"/>
              </a:solidFill>
            </a:endParaRPr>
          </a:p>
        </p:txBody>
      </p:sp>
      <p:sp>
        <p:nvSpPr>
          <p:cNvPr id="11" name="Rectangle 25"/>
          <p:cNvSpPr txBox="1">
            <a:spLocks noChangeArrowheads="1"/>
          </p:cNvSpPr>
          <p:nvPr userDrawn="1"/>
        </p:nvSpPr>
        <p:spPr bwMode="auto">
          <a:xfrm>
            <a:off x="696913" y="64789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400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0071B9"/>
                </a:solidFill>
                <a:latin typeface="Arial"/>
              </a:rPr>
              <a:t>Confidential  |  © KONE Corporation</a:t>
            </a:r>
          </a:p>
        </p:txBody>
      </p:sp>
    </p:spTree>
    <p:extLst>
      <p:ext uri="{BB962C8B-B14F-4D97-AF65-F5344CB8AC3E}">
        <p14:creationId xmlns:p14="http://schemas.microsoft.com/office/powerpoint/2010/main" val="3460504753"/>
      </p:ext>
    </p:extLst>
  </p:cSld>
  <p:clrMapOvr>
    <a:masterClrMapping/>
  </p:clrMapOvr>
  <p:extLst mod="1">
    <p:ext uri="{DCECCB84-F9BA-43D5-87BE-67443E8EF086}">
      <p15:sldGuideLst xmlns:p15="http://schemas.microsoft.com/office/powerpoint/2012/main" xmlns="">
        <p15:guide id="1" pos="7489">
          <p15:clr>
            <a:srgbClr val="F26B43"/>
          </p15:clr>
        </p15:guide>
        <p15:guide id="2" pos="101">
          <p15:clr>
            <a:srgbClr val="F26B43"/>
          </p15:clr>
        </p15:guide>
        <p15:guide id="3" orient="horz" pos="701">
          <p15:clr>
            <a:srgbClr val="F26B43"/>
          </p15:clr>
        </p15:guide>
        <p15:guide id="4" orient="horz" pos="3991">
          <p15:clr>
            <a:srgbClr val="F26B43"/>
          </p15:clr>
        </p15:guide>
      </p15:sldGuideLst>
    </p:ext>
  </p:extLst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7435" name="think-cell Slide" r:id="rId4" imgW="631" imgH="631" progId="TCLayout.ActiveDocument.1">
                  <p:embed/>
                </p:oleObj>
              </mc:Choice>
              <mc:Fallback>
                <p:oleObj name="think-cell Slide" r:id="rId4" imgW="631" imgH="631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fld id="{7FBBC2DC-2606-474D-BDFB-75D0AFF13BDC}" type="datetime1">
              <a:rPr lang="fi-FI"/>
              <a:pPr fontAlgn="auto">
                <a:spcBef>
                  <a:spcPts val="0"/>
                </a:spcBef>
                <a:spcAft>
                  <a:spcPts val="0"/>
                </a:spcAft>
              </a:pPr>
              <a:t>15.8.2018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21254032"/>
      </p:ext>
    </p:extLst>
  </p:cSld>
  <p:clrMapOvr>
    <a:masterClrMapping/>
  </p:clrMapOvr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fi-FI"/>
              <a:pPr/>
              <a:t>15/8/18</a:t>
            </a:fld>
            <a:endParaRPr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9410700" y="6454214"/>
            <a:ext cx="2374900" cy="144021"/>
          </a:xfrm>
          <a:prstGeom prst="rect">
            <a:avLst/>
          </a:prstGeom>
        </p:spPr>
        <p:txBody>
          <a:bodyPr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 sz="1632">
                <a:solidFill>
                  <a:srgbClr val="0071B9"/>
                </a:solidFill>
              </a:rPr>
              <a:t>Confidential  |  © KONE Corporation</a:t>
            </a:r>
            <a:endParaRPr lang="en-US" sz="1632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409576" y="6453188"/>
            <a:ext cx="287338" cy="145046"/>
          </a:xfrm>
          <a:prstGeom prst="rect">
            <a:avLst/>
          </a:prstGeom>
        </p:spPr>
        <p:txBody>
          <a:bodyPr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z="1632" smtClean="0">
                <a:solidFill>
                  <a:srgbClr val="0071B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z="1632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5835312"/>
      </p:ext>
    </p:extLst>
  </p:cSld>
  <p:clrMapOvr>
    <a:masterClrMapping/>
  </p:clrMapOvr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7765400"/>
      </p:ext>
    </p:extLst>
  </p:cSld>
  <p:clrMapOvr>
    <a:masterClrMapping/>
  </p:clrMapOvr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55656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51113298"/>
      </p:ext>
    </p:extLst>
  </p:cSld>
  <p:clrMapOvr>
    <a:masterClrMapping/>
  </p:clrMapOvr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53780560"/>
      </p:ext>
    </p:extLst>
  </p:cSld>
  <p:clrMapOvr>
    <a:masterClrMapping/>
  </p:clrMapOvr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4316797"/>
      </p:ext>
    </p:extLst>
  </p:cSld>
  <p:clrMapOvr>
    <a:masterClrMapping/>
  </p:clrMapOvr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829430795"/>
      </p:ext>
    </p:extLst>
  </p:cSld>
  <p:clrMapOvr>
    <a:masterClrMapping/>
  </p:clrMapOvr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7287291"/>
      </p:ext>
    </p:extLst>
  </p:cSld>
  <p:clrMapOvr>
    <a:masterClrMapping/>
  </p:clrMapOvr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1338258"/>
      </p:ext>
    </p:extLst>
  </p:cSld>
  <p:clrMapOvr>
    <a:masterClrMapping/>
  </p:clrMapOvr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956463066"/>
      </p:ext>
    </p:extLst>
  </p:cSld>
  <p:clrMapOvr>
    <a:masterClrMapping/>
  </p:clrMapOvr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662340786"/>
      </p:ext>
    </p:extLst>
  </p:cSld>
  <p:clrMapOvr>
    <a:masterClrMapping/>
  </p:clrMapOvr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91701649"/>
      </p:ext>
    </p:extLst>
  </p:cSld>
  <p:clrMapOvr>
    <a:masterClrMapping/>
  </p:clrMapOvr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5088074"/>
      </p:ext>
    </p:extLst>
  </p:cSld>
  <p:clrMapOvr>
    <a:masterClrMapping/>
  </p:clrMapOvr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72668721"/>
      </p:ext>
    </p:extLst>
  </p:cSld>
  <p:clrMapOvr>
    <a:masterClrMapping/>
  </p:clrMapOvr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29072261"/>
      </p:ext>
    </p:extLst>
  </p:cSld>
  <p:clrMapOvr>
    <a:masterClrMapping/>
  </p:clrMapOvr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22068313"/>
      </p:ext>
    </p:extLst>
  </p:cSld>
  <p:clrMapOvr>
    <a:masterClrMapping/>
  </p:clrMapOvr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00330561"/>
      </p:ext>
    </p:extLst>
  </p:cSld>
  <p:clrMapOvr>
    <a:masterClrMapping/>
  </p:clrMapOvr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34692337"/>
      </p:ext>
    </p:extLst>
  </p:cSld>
  <p:clrMapOvr>
    <a:masterClrMapping/>
  </p:clrMapOvr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01258978"/>
      </p:ext>
    </p:extLst>
  </p:cSld>
  <p:clrMapOvr>
    <a:masterClrMapping/>
  </p:clrMapOvr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47141566"/>
      </p:ext>
    </p:extLst>
  </p:cSld>
  <p:clrMapOvr>
    <a:masterClrMapping/>
  </p:clrMapOvr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39322558"/>
      </p:ext>
    </p:extLst>
  </p:cSld>
  <p:clrMapOvr>
    <a:masterClrMapping/>
  </p:clrMapOvr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3883145"/>
      </p:ext>
    </p:extLst>
  </p:cSld>
  <p:clrMapOvr>
    <a:masterClrMapping/>
  </p:clrMapOvr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61899886"/>
      </p:ext>
    </p:extLst>
  </p:cSld>
  <p:clrMapOvr>
    <a:masterClrMapping/>
  </p:clrMapOvr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1960518"/>
      </p:ext>
    </p:extLst>
  </p:cSld>
  <p:clrMapOvr>
    <a:masterClrMapping/>
  </p:clrMapOvr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9374077"/>
      </p:ext>
    </p:extLst>
  </p:cSld>
  <p:clrMapOvr>
    <a:masterClrMapping/>
  </p:clrMapOvr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8179444"/>
      </p:ext>
    </p:extLst>
  </p:cSld>
  <p:clrMapOvr>
    <a:masterClrMapping/>
  </p:clrMapOvr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2693540"/>
      </p:ext>
    </p:extLst>
  </p:cSld>
  <p:clrMapOvr>
    <a:masterClrMapping/>
  </p:clrMapOvr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4741184"/>
      </p:ext>
    </p:extLst>
  </p:cSld>
  <p:clrMapOvr>
    <a:masterClrMapping/>
  </p:clrMapOvr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1945209"/>
      </p:ext>
    </p:extLst>
  </p:cSld>
  <p:clrMapOvr>
    <a:masterClrMapping/>
  </p:clrMapOvr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59076408"/>
      </p:ext>
    </p:extLst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068542"/>
      </p:ext>
    </p:extLst>
  </p:cSld>
  <p:clrMapOvr>
    <a:masterClrMapping/>
  </p:clrMapOvr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9871490"/>
      </p:ext>
    </p:extLst>
  </p:cSld>
  <p:clrMapOvr>
    <a:masterClrMapping/>
  </p:clrMapOvr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576669018"/>
      </p:ext>
    </p:extLst>
  </p:cSld>
  <p:clrMapOvr>
    <a:masterClrMapping/>
  </p:clrMapOvr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0188340"/>
      </p:ext>
    </p:extLst>
  </p:cSld>
  <p:clrMapOvr>
    <a:masterClrMapping/>
  </p:clrMapOvr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41813585"/>
      </p:ext>
    </p:extLst>
  </p:cSld>
  <p:clrMapOvr>
    <a:masterClrMapping/>
  </p:clrMapOvr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212559933"/>
      </p:ext>
    </p:extLst>
  </p:cSld>
  <p:clrMapOvr>
    <a:masterClrMapping/>
  </p:clrMapOvr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818943571"/>
      </p:ext>
    </p:extLst>
  </p:cSld>
  <p:clrMapOvr>
    <a:masterClrMapping/>
  </p:clrMapOvr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04854395"/>
      </p:ext>
    </p:extLst>
  </p:cSld>
  <p:clrMapOvr>
    <a:masterClrMapping/>
  </p:clrMapOvr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791701726"/>
      </p:ext>
    </p:extLst>
  </p:cSld>
  <p:clrMapOvr>
    <a:masterClrMapping/>
  </p:clrMapOvr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0507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3680568"/>
      </p:ext>
    </p:extLst>
  </p:cSld>
  <p:clrMapOvr>
    <a:masterClrMapping/>
  </p:clrMapOvr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18635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1531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8230679"/>
      </p:ext>
    </p:extLst>
  </p:cSld>
  <p:clrMapOvr>
    <a:masterClrMapping/>
  </p:clrMapOvr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555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029945953"/>
      </p:ext>
    </p:extLst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1779429"/>
      </p:ext>
    </p:extLst>
  </p:cSld>
  <p:clrMapOvr>
    <a:masterClrMapping/>
  </p:clrMapOvr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3579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284214964"/>
      </p:ext>
    </p:extLst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47169731"/>
      </p:ext>
    </p:extLst>
  </p:cSld>
  <p:clrMapOvr>
    <a:masterClrMapping/>
  </p:clrMapOvr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65176769"/>
      </p:ext>
    </p:extLst>
  </p:cSld>
  <p:clrMapOvr>
    <a:masterClrMapping/>
  </p:clrMapOvr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4603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6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681588832"/>
      </p:ext>
    </p:extLst>
  </p:cSld>
  <p:clrMapOvr>
    <a:masterClrMapping/>
  </p:clrMapOvr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866128365"/>
      </p:ext>
    </p:extLst>
  </p:cSld>
  <p:clrMapOvr>
    <a:masterClrMapping/>
  </p:clrMapOvr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627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466729143"/>
      </p:ext>
    </p:extLst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08711420"/>
      </p:ext>
    </p:extLst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68204277"/>
      </p:ext>
    </p:extLst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6651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82858602"/>
      </p:ext>
    </p:extLst>
  </p:cSld>
  <p:clrMapOvr>
    <a:masterClrMapping/>
  </p:clrMapOvr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847368495"/>
      </p:ext>
    </p:extLst>
  </p:cSld>
  <p:clrMapOvr>
    <a:masterClrMapping/>
  </p:clrMapOvr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284221435"/>
      </p:ext>
    </p:extLst>
  </p:cSld>
  <p:clrMapOvr>
    <a:masterClrMapping/>
  </p:clrMapOvr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115645687"/>
      </p:ext>
    </p:extLst>
  </p:cSld>
  <p:clrMapOvr>
    <a:masterClrMapping/>
  </p:clrMapOvr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322450904"/>
      </p:ext>
    </p:extLst>
  </p:cSld>
  <p:clrMapOvr>
    <a:masterClrMapping/>
  </p:clrMapOvr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7675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38943803"/>
      </p:ext>
    </p:extLst>
  </p:cSld>
  <p:clrMapOvr>
    <a:masterClrMapping/>
  </p:clrMapOvr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51036151"/>
      </p:ext>
    </p:extLst>
  </p:cSld>
  <p:clrMapOvr>
    <a:masterClrMapping/>
  </p:clrMapOvr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225808116"/>
      </p:ext>
    </p:extLst>
  </p:cSld>
  <p:clrMapOvr>
    <a:masterClrMapping/>
  </p:clrMapOvr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57715115"/>
      </p:ext>
    </p:extLst>
  </p:cSld>
  <p:clrMapOvr>
    <a:masterClrMapping/>
  </p:clrMapOvr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82677441"/>
      </p:ext>
    </p:extLst>
  </p:cSld>
  <p:clrMapOvr>
    <a:masterClrMapping/>
  </p:clrMapOvr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Add Highlight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64392901"/>
      </p:ext>
    </p:extLst>
  </p:cSld>
  <p:clrMapOvr>
    <a:masterClrMapping/>
  </p:clrMapOvr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Add Highlight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90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91229035"/>
      </p:ext>
    </p:extLst>
  </p:cSld>
  <p:clrMapOvr>
    <a:masterClrMapping/>
  </p:clrMapOvr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5791140"/>
      </p:ext>
    </p:extLst>
  </p:cSld>
  <p:clrMapOvr>
    <a:masterClrMapping/>
  </p:clrMapOvr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8699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50400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Text Placeholder 2"/>
          <p:cNvSpPr>
            <a:spLocks noGrp="1"/>
          </p:cNvSpPr>
          <p:nvPr>
            <p:ph type="body" idx="17"/>
          </p:nvPr>
        </p:nvSpPr>
        <p:spPr>
          <a:xfrm>
            <a:off x="409469" y="909233"/>
            <a:ext cx="7558740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91622030"/>
      </p:ext>
    </p:extLst>
  </p:cSld>
  <p:clrMapOvr>
    <a:masterClrMapping/>
  </p:clrMapOvr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7645525"/>
      </p:ext>
    </p:extLst>
  </p:cSld>
  <p:clrMapOvr>
    <a:masterClrMapping/>
  </p:clrMapOvr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9723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216550804"/>
      </p:ext>
    </p:extLst>
  </p:cSld>
  <p:clrMapOvr>
    <a:masterClrMapping/>
  </p:clrMapOvr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1329313"/>
      </p:ext>
    </p:extLst>
  </p:cSld>
  <p:clrMapOvr>
    <a:masterClrMapping/>
  </p:clrMapOvr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3414239"/>
      </p:ext>
    </p:extLst>
  </p:cSld>
  <p:clrMapOvr>
    <a:masterClrMapping/>
  </p:clrMapOvr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747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6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248622460"/>
      </p:ext>
    </p:extLst>
  </p:cSld>
  <p:clrMapOvr>
    <a:masterClrMapping/>
  </p:clrMapOvr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71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9375706"/>
      </p:ext>
    </p:extLst>
  </p:cSld>
  <p:clrMapOvr>
    <a:masterClrMapping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658414"/>
      </p:ext>
    </p:extLst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44794929"/>
      </p:ext>
    </p:extLst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US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/>
              <a:t>Your contact details</a:t>
            </a:r>
          </a:p>
          <a:p>
            <a:pPr lvl="1"/>
            <a:r>
              <a:rPr lang="en-US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128912191"/>
      </p:ext>
    </p:extLst>
  </p:cSld>
  <p:clrMapOvr>
    <a:masterClrMapping/>
  </p:clrMapOvr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hite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bg1">
              <a:alpha val="90000"/>
            </a:schemeClr>
          </a:solidFill>
        </p:spPr>
        <p:txBody>
          <a:bodyPr lIns="413876" tIns="395881" rIns="395881" bIns="3132000" anchor="t" anchorCtr="0"/>
          <a:lstStyle>
            <a:lvl1pPr>
              <a:defRPr sz="32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69" y="1628775"/>
            <a:ext cx="5254845" cy="4607070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03183158"/>
      </p:ext>
    </p:extLst>
  </p:cSld>
  <p:clrMapOvr>
    <a:masterClrMapping/>
  </p:clrMapOvr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whole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876" tIns="395881" rIns="395881" bIns="3132000" anchor="t" anchorCtr="0"/>
          <a:lstStyle>
            <a:lvl1pPr>
              <a:defRPr sz="32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69" y="1628775"/>
            <a:ext cx="5254845" cy="460707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10420667"/>
      </p:ext>
    </p:extLst>
  </p:cSld>
  <p:clrMapOvr>
    <a:masterClrMapping/>
  </p:clrMapOvr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rgbClr val="0071B9">
              <a:alpha val="90000"/>
            </a:srgbClr>
          </a:solidFill>
        </p:spPr>
        <p:txBody>
          <a:bodyPr lIns="413876" tIns="395881" rIns="395881" bIns="31320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69" y="3789363"/>
            <a:ext cx="5254845" cy="2446482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27526032"/>
      </p:ext>
    </p:extLst>
  </p:cSld>
  <p:clrMapOvr>
    <a:masterClrMapping/>
  </p:clrMapOvr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795"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bg1">
              <a:alpha val="90000"/>
            </a:schemeClr>
          </a:solidFill>
        </p:spPr>
        <p:txBody>
          <a:bodyPr lIns="413876" tIns="395881" rIns="395881" bIns="31320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69" y="3789363"/>
            <a:ext cx="5254845" cy="2446482"/>
          </a:xfrm>
        </p:spPr>
        <p:txBody>
          <a:bodyPr/>
          <a:lstStyle>
            <a:lvl1pPr>
              <a:buClr>
                <a:schemeClr val="tx2"/>
              </a:buClr>
              <a:defRPr>
                <a:solidFill>
                  <a:schemeClr val="tx2"/>
                </a:solidFill>
              </a:defRPr>
            </a:lvl1pPr>
            <a:lvl2pPr>
              <a:buClr>
                <a:schemeClr val="tx2"/>
              </a:buClr>
              <a:defRPr>
                <a:solidFill>
                  <a:schemeClr val="tx2"/>
                </a:solidFill>
              </a:defRPr>
            </a:lvl2pPr>
            <a:lvl3pPr>
              <a:buClr>
                <a:schemeClr val="tx2"/>
              </a:buClr>
              <a:defRPr>
                <a:solidFill>
                  <a:schemeClr val="tx2"/>
                </a:solidFill>
              </a:defRPr>
            </a:lvl3pPr>
            <a:lvl4pPr>
              <a:buClr>
                <a:schemeClr val="tx2"/>
              </a:buClr>
              <a:defRPr>
                <a:solidFill>
                  <a:schemeClr val="tx2"/>
                </a:solidFill>
              </a:defRPr>
            </a:lvl4pPr>
            <a:lvl5pPr>
              <a:buClr>
                <a:schemeClr val="tx2"/>
              </a:buCl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94911769"/>
      </p:ext>
    </p:extLst>
  </p:cSld>
  <p:clrMapOvr>
    <a:masterClrMapping/>
  </p:clrMapOvr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819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pPr lvl="0"/>
            <a:endParaRPr lang="fi-FI" noProof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503907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  <p:sp>
        <p:nvSpPr>
          <p:cNvPr id="12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94758279"/>
      </p:ext>
    </p:extLst>
  </p:cSld>
  <p:clrMapOvr>
    <a:masterClrMapping/>
  </p:clrMapOvr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4843" name="think-cell Slide" r:id="rId4" imgW="592" imgH="595" progId="TCLayout.ActiveDocument.1">
                  <p:embed/>
                </p:oleObj>
              </mc:Choice>
              <mc:Fallback>
                <p:oleObj name="think-cell Slide" r:id="rId4" imgW="592" imgH="595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/>
              <a:t>Add Highlight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4699859"/>
      </p:ext>
    </p:extLst>
  </p:cSld>
  <p:clrMapOvr>
    <a:masterClrMapping/>
  </p:clrMapOvr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2162" y="1623"/>
          <a:ext cx="2159" cy="161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5867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62" y="1623"/>
                        <a:ext cx="2159" cy="1619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9"/>
          <p:cNvSpPr>
            <a:spLocks/>
          </p:cNvSpPr>
          <p:nvPr/>
        </p:nvSpPr>
        <p:spPr bwMode="ltGray"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 rtlCol="0" anchor="ctr"/>
          <a:lstStyle/>
          <a:p>
            <a:pPr algn="ctr" defTabSz="914218"/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15" name="Rectangle 14"/>
          <p:cNvSpPr/>
          <p:nvPr/>
        </p:nvSpPr>
        <p:spPr bwMode="invGray">
          <a:xfrm>
            <a:off x="-1" y="4152900"/>
            <a:ext cx="8846457" cy="1603007"/>
          </a:xfrm>
          <a:prstGeom prst="rect">
            <a:avLst/>
          </a:prstGeom>
          <a:solidFill>
            <a:srgbClr val="004987">
              <a:alpha val="8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18"/>
            <a:endParaRPr lang="en-US" sz="1600">
              <a:solidFill>
                <a:srgbClr val="FFFFFF"/>
              </a:solidFill>
            </a:endParaRPr>
          </a:p>
        </p:txBody>
      </p:sp>
      <p:sp>
        <p:nvSpPr>
          <p:cNvPr id="5" name="doc id"/>
          <p:cNvSpPr txBox="1">
            <a:spLocks noChangeArrowheads="1"/>
          </p:cNvSpPr>
          <p:nvPr/>
        </p:nvSpPr>
        <p:spPr bwMode="auto">
          <a:xfrm>
            <a:off x="11595907" y="37256"/>
            <a:ext cx="401720" cy="1247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defTabSz="914218" hangingPunct="1">
              <a:defRPr lang="x-none"/>
            </a:pPr>
            <a:endParaRPr sz="1088">
              <a:solidFill>
                <a:srgbClr val="482A06"/>
              </a:solidFill>
              <a:latin typeface="Arial"/>
            </a:endParaRPr>
          </a:p>
        </p:txBody>
      </p:sp>
      <p:sp>
        <p:nvSpPr>
          <p:cNvPr id="4" name="Working Draft Text" hidden="1"/>
          <p:cNvSpPr txBox="1">
            <a:spLocks noChangeArrowheads="1"/>
          </p:cNvSpPr>
          <p:nvPr/>
        </p:nvSpPr>
        <p:spPr bwMode="black">
          <a:xfrm>
            <a:off x="490084" y="541311"/>
            <a:ext cx="900496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218" hangingPunct="1">
              <a:defRPr lang="x-none"/>
            </a:pPr>
            <a:r>
              <a:rPr sz="816" b="1">
                <a:solidFill>
                  <a:srgbClr val="FFFFFF"/>
                </a:solidFill>
                <a:latin typeface="Arial"/>
              </a:rPr>
              <a:t>WORKING DRAFT</a:t>
            </a:r>
          </a:p>
        </p:txBody>
      </p:sp>
      <p:sp>
        <p:nvSpPr>
          <p:cNvPr id="6" name="Working Draft" hidden="1"/>
          <p:cNvSpPr txBox="1">
            <a:spLocks noChangeArrowheads="1"/>
          </p:cNvSpPr>
          <p:nvPr/>
        </p:nvSpPr>
        <p:spPr bwMode="black">
          <a:xfrm>
            <a:off x="490084" y="666922"/>
            <a:ext cx="3815785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218" hangingPunct="1">
              <a:defRPr lang="x-none"/>
            </a:pPr>
            <a:r>
              <a:rPr lang="en-GB" sz="816">
                <a:solidFill>
                  <a:srgbClr val="FFFFFF"/>
                </a:solidFill>
                <a:latin typeface="Arial"/>
              </a:rPr>
              <a:t>Last Modified 2/8/2018 2:01 PM FLE Standard Time</a:t>
            </a:r>
            <a:endParaRPr sz="816">
              <a:solidFill>
                <a:srgbClr val="FFFFFF"/>
              </a:solidFill>
              <a:latin typeface="Arial"/>
            </a:endParaRPr>
          </a:p>
        </p:txBody>
      </p:sp>
      <p:sp>
        <p:nvSpPr>
          <p:cNvPr id="7" name="Printed" hidden="1"/>
          <p:cNvSpPr txBox="1">
            <a:spLocks noChangeArrowheads="1"/>
          </p:cNvSpPr>
          <p:nvPr/>
        </p:nvSpPr>
        <p:spPr bwMode="black">
          <a:xfrm>
            <a:off x="490084" y="792535"/>
            <a:ext cx="3618996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218" hangingPunct="1">
              <a:defRPr lang="x-none"/>
            </a:pPr>
            <a:r>
              <a:rPr sz="816">
                <a:solidFill>
                  <a:srgbClr val="FFFFFF"/>
                </a:solidFill>
                <a:latin typeface="Arial"/>
              </a:rPr>
              <a:t>Printed</a:t>
            </a:r>
          </a:p>
        </p:txBody>
      </p:sp>
      <p:sp>
        <p:nvSpPr>
          <p:cNvPr id="13314" name="Title"/>
          <p:cNvSpPr>
            <a:spLocks noGrp="1" noChangeArrowheads="1"/>
          </p:cNvSpPr>
          <p:nvPr>
            <p:ph type="ctrTitle"/>
          </p:nvPr>
        </p:nvSpPr>
        <p:spPr bwMode="auto">
          <a:xfrm>
            <a:off x="490084" y="4707426"/>
            <a:ext cx="8082416" cy="430887"/>
          </a:xfrm>
          <a:prstGeom prst="rect">
            <a:avLst/>
          </a:prstGeom>
        </p:spPr>
        <p:txBody>
          <a:bodyPr anchor="b"/>
          <a:lstStyle>
            <a:lvl1pPr>
              <a:defRPr lang="x-none" sz="2800" b="0" baseline="0">
                <a:solidFill>
                  <a:schemeClr val="bg1"/>
                </a:solidFill>
                <a:latin typeface="+mj-lt"/>
                <a:ea typeface="+mj-ea"/>
              </a:defRPr>
            </a:lvl1pPr>
          </a:lstStyle>
          <a:p>
            <a:pPr lvl="0" latinLnBrk="0"/>
            <a:r>
              <a:rPr lang="en-US" noProof="0"/>
              <a:t>Click to edit Master title style</a:t>
            </a:r>
            <a:endParaRPr lang="x-none" noProof="0"/>
          </a:p>
        </p:txBody>
      </p:sp>
      <p:sp>
        <p:nvSpPr>
          <p:cNvPr id="13315" name="Subtitle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490084" y="5260929"/>
            <a:ext cx="8082416" cy="276999"/>
          </a:xfrm>
          <a:prstGeom prst="rect">
            <a:avLst/>
          </a:prstGeom>
        </p:spPr>
        <p:txBody>
          <a:bodyPr wrap="square">
            <a:spAutoFit/>
          </a:bodyPr>
          <a:lstStyle>
            <a:lvl1pPr>
              <a:defRPr lang="x-none" sz="1800" cap="none" baseline="0">
                <a:solidFill>
                  <a:schemeClr val="bg1"/>
                </a:solidFill>
                <a:latin typeface="+mn-lt"/>
                <a:ea typeface="+mn-ea"/>
              </a:defRPr>
            </a:lvl1pPr>
          </a:lstStyle>
          <a:p>
            <a:pPr lvl="0" latinLnBrk="0"/>
            <a:r>
              <a:rPr lang="en-US" noProof="0"/>
              <a:t>Click to edit Master subtitle style</a:t>
            </a:r>
            <a:endParaRPr lang="x-none" noProof="0"/>
          </a:p>
        </p:txBody>
      </p:sp>
      <p:sp>
        <p:nvSpPr>
          <p:cNvPr id="57" name="Document type" hidden="1"/>
          <p:cNvSpPr txBox="1">
            <a:spLocks noChangeArrowheads="1"/>
          </p:cNvSpPr>
          <p:nvPr/>
        </p:nvSpPr>
        <p:spPr bwMode="auto">
          <a:xfrm>
            <a:off x="490084" y="5948940"/>
            <a:ext cx="808241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b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218" hangingPunct="1">
              <a:defRPr lang="x-none"/>
            </a:pPr>
            <a:r>
              <a:rPr>
                <a:solidFill>
                  <a:srgbClr val="FFFFFF"/>
                </a:solidFill>
                <a:latin typeface="Arial"/>
              </a:rPr>
              <a:t>Document type | Date</a:t>
            </a:r>
          </a:p>
        </p:txBody>
      </p:sp>
      <p:sp>
        <p:nvSpPr>
          <p:cNvPr id="14" name="Rectangle 25"/>
          <p:cNvSpPr txBox="1">
            <a:spLocks noChangeArrowheads="1"/>
          </p:cNvSpPr>
          <p:nvPr/>
        </p:nvSpPr>
        <p:spPr bwMode="auto">
          <a:xfrm>
            <a:off x="490084" y="64408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218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FFFFFF"/>
                </a:solidFill>
                <a:latin typeface="Arial"/>
              </a:rPr>
              <a:t>Confidential  |  © KONE Corporation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BF2C262A-E037-4459-817C-6DB79D32C91C}"/>
              </a:ext>
            </a:extLst>
          </p:cNvPr>
          <p:cNvSpPr txBox="1"/>
          <p:nvPr/>
        </p:nvSpPr>
        <p:spPr bwMode="auto">
          <a:xfrm>
            <a:off x="6853272" y="6597528"/>
            <a:ext cx="50341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218"/>
            <a:r>
              <a:rPr lang="en-US" altLang="zh-CN" sz="1400">
                <a:solidFill>
                  <a:srgbClr val="FFC627"/>
                </a:solidFill>
              </a:rPr>
              <a:t>CONFIDENTIAL - DRAFT FOR PLANNING PURPOSES ONLY</a:t>
            </a:r>
          </a:p>
        </p:txBody>
      </p:sp>
    </p:spTree>
    <p:extLst>
      <p:ext uri="{BB962C8B-B14F-4D97-AF65-F5344CB8AC3E}">
        <p14:creationId xmlns:p14="http://schemas.microsoft.com/office/powerpoint/2010/main" val="2209653037"/>
      </p:ext>
    </p:extLst>
  </p:cSld>
  <p:clrMapOvr>
    <a:masterClrMapping/>
  </p:clrMapOvr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0428555"/>
      </p:ext>
    </p:extLst>
  </p:cSld>
  <p:clrMapOvr>
    <a:masterClrMapping/>
  </p:clrMapOvr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73971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86617935"/>
      </p:ext>
    </p:extLst>
  </p:cSld>
  <p:clrMapOvr>
    <a:masterClrMapping/>
  </p:clrMapOvr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57767841"/>
      </p:ext>
    </p:extLst>
  </p:cSld>
  <p:clrMapOvr>
    <a:masterClrMapping/>
  </p:clrMapOvr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2780047"/>
      </p:ext>
    </p:extLst>
  </p:cSld>
  <p:clrMapOvr>
    <a:masterClrMapping/>
  </p:clrMapOvr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920375263"/>
      </p:ext>
    </p:extLst>
  </p:cSld>
  <p:clrMapOvr>
    <a:masterClrMapping/>
  </p:clrMapOvr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34948203"/>
      </p:ext>
    </p:extLst>
  </p:cSld>
  <p:clrMapOvr>
    <a:masterClrMapping/>
  </p:clrMapOvr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93972912"/>
      </p:ext>
    </p:extLst>
  </p:cSld>
  <p:clrMapOvr>
    <a:masterClrMapping/>
  </p:clrMapOvr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829505599"/>
      </p:ext>
    </p:extLst>
  </p:cSld>
  <p:clrMapOvr>
    <a:masterClrMapping/>
  </p:clrMapOvr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10023851"/>
      </p:ext>
    </p:extLst>
  </p:cSld>
  <p:clrMapOvr>
    <a:masterClrMapping/>
  </p:clrMapOvr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20573343"/>
      </p:ext>
    </p:extLst>
  </p:cSld>
  <p:clrMapOvr>
    <a:masterClrMapping/>
  </p:clrMapOvr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25240001"/>
      </p:ext>
    </p:extLst>
  </p:cSld>
  <p:clrMapOvr>
    <a:masterClrMapping/>
  </p:clrMapOvr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71791290"/>
      </p:ext>
    </p:extLst>
  </p:cSld>
  <p:clrMapOvr>
    <a:masterClrMapping/>
  </p:clrMapOvr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5435842"/>
      </p:ext>
    </p:extLst>
  </p:cSld>
  <p:clrMapOvr>
    <a:masterClrMapping/>
  </p:clrMapOvr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34478286"/>
      </p:ext>
    </p:extLst>
  </p:cSld>
  <p:clrMapOvr>
    <a:masterClrMapping/>
  </p:clrMapOvr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30392553"/>
      </p:ext>
    </p:extLst>
  </p:cSld>
  <p:clrMapOvr>
    <a:masterClrMapping/>
  </p:clrMapOvr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51515245"/>
      </p:ext>
    </p:extLst>
  </p:cSld>
  <p:clrMapOvr>
    <a:masterClrMapping/>
  </p:clrMapOvr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82708885"/>
      </p:ext>
    </p:extLst>
  </p:cSld>
  <p:clrMapOvr>
    <a:masterClrMapping/>
  </p:clrMapOvr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72688078"/>
      </p:ext>
    </p:extLst>
  </p:cSld>
  <p:clrMapOvr>
    <a:masterClrMapping/>
  </p:clrMapOvr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8460702"/>
      </p:ext>
    </p:extLst>
  </p:cSld>
  <p:clrMapOvr>
    <a:masterClrMapping/>
  </p:clrMapOvr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94879311"/>
      </p:ext>
    </p:extLst>
  </p:cSld>
  <p:clrMapOvr>
    <a:masterClrMapping/>
  </p:clrMapOvr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24097930"/>
      </p:ext>
    </p:extLst>
  </p:cSld>
  <p:clrMapOvr>
    <a:masterClrMapping/>
  </p:clrMapOvr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64906987"/>
      </p:ext>
    </p:extLst>
  </p:cSld>
  <p:clrMapOvr>
    <a:masterClrMapping/>
  </p:clrMapOvr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10205115"/>
      </p:ext>
    </p:extLst>
  </p:cSld>
  <p:clrMapOvr>
    <a:masterClrMapping/>
  </p:clrMapOvr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0200815"/>
      </p:ext>
    </p:extLst>
  </p:cSld>
  <p:clrMapOvr>
    <a:masterClrMapping/>
  </p:clrMapOvr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5705675"/>
      </p:ext>
    </p:extLst>
  </p:cSld>
  <p:clrMapOvr>
    <a:masterClrMapping/>
  </p:clrMapOvr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3033394"/>
      </p:ext>
    </p:extLst>
  </p:cSld>
  <p:clrMapOvr>
    <a:masterClrMapping/>
  </p:clrMapOvr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5220714"/>
      </p:ext>
    </p:extLst>
  </p:cSld>
  <p:clrMapOvr>
    <a:masterClrMapping/>
  </p:clrMapOvr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0123542"/>
      </p:ext>
    </p:extLst>
  </p:cSld>
  <p:clrMapOvr>
    <a:masterClrMapping/>
  </p:clrMapOvr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8699711"/>
      </p:ext>
    </p:extLst>
  </p:cSld>
  <p:clrMapOvr>
    <a:masterClrMapping/>
  </p:clrMapOvr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476286"/>
      </p:ext>
    </p:extLst>
  </p:cSld>
  <p:clrMapOvr>
    <a:masterClrMapping/>
  </p:clrMapOvr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692280020"/>
      </p:ext>
    </p:extLst>
  </p:cSld>
  <p:clrMapOvr>
    <a:masterClrMapping/>
  </p:clrMapOvr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7276059"/>
      </p:ext>
    </p:extLst>
  </p:cSld>
  <p:clrMapOvr>
    <a:masterClrMapping/>
  </p:clrMapOvr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4479069"/>
      </p:ext>
    </p:extLst>
  </p:cSld>
  <p:clrMapOvr>
    <a:masterClrMapping/>
  </p:clrMapOvr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36213394"/>
      </p:ext>
    </p:extLst>
  </p:cSld>
  <p:clrMapOvr>
    <a:masterClrMapping/>
  </p:clrMapOvr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484913791"/>
      </p:ext>
    </p:extLst>
  </p:cSld>
  <p:clrMapOvr>
    <a:masterClrMapping/>
  </p:clrMapOvr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1751558"/>
      </p:ext>
    </p:extLst>
  </p:cSld>
  <p:clrMapOvr>
    <a:masterClrMapping/>
  </p:clrMapOvr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86377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3314443"/>
      </p:ext>
    </p:extLst>
  </p:cSld>
  <p:clrMapOvr>
    <a:masterClrMapping/>
  </p:clrMapOvr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96081482"/>
      </p:ext>
    </p:extLst>
  </p:cSld>
  <p:clrMapOvr>
    <a:masterClrMapping/>
  </p:clrMapOvr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0501095"/>
      </p:ext>
    </p:extLst>
  </p:cSld>
  <p:clrMapOvr>
    <a:masterClrMapping/>
  </p:clrMapOvr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027554081"/>
      </p:ext>
    </p:extLst>
  </p:cSld>
  <p:clrMapOvr>
    <a:masterClrMapping/>
  </p:clrMapOvr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6114696"/>
      </p:ext>
    </p:extLst>
  </p:cSld>
  <p:clrMapOvr>
    <a:masterClrMapping/>
  </p:clrMapOvr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673183533"/>
      </p:ext>
    </p:extLst>
  </p:cSld>
  <p:clrMapOvr>
    <a:masterClrMapping/>
  </p:clrMapOvr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776900576"/>
      </p:ext>
    </p:extLst>
  </p:cSld>
  <p:clrMapOvr>
    <a:masterClrMapping/>
  </p:clrMapOvr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811230783"/>
      </p:ext>
    </p:extLst>
  </p:cSld>
  <p:clrMapOvr>
    <a:masterClrMapping/>
  </p:clrMapOvr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211718"/>
      </p:ext>
    </p:extLst>
  </p:cSld>
  <p:clrMapOvr>
    <a:masterClrMapping/>
  </p:clrMapOvr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5860671"/>
      </p:ext>
    </p:extLst>
  </p:cSld>
  <p:clrMapOvr>
    <a:masterClrMapping/>
  </p:clrMapOvr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28071524"/>
      </p:ext>
    </p:extLst>
  </p:cSld>
  <p:clrMapOvr>
    <a:masterClrMapping/>
  </p:clrMapOvr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4978419"/>
      </p:ext>
    </p:extLst>
  </p:cSld>
  <p:clrMapOvr>
    <a:masterClrMapping/>
  </p:clrMapOvr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89230970"/>
      </p:ext>
    </p:extLst>
  </p:cSld>
  <p:clrMapOvr>
    <a:masterClrMapping/>
  </p:clrMapOvr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7155860"/>
      </p:ext>
    </p:extLst>
  </p:cSld>
  <p:clrMapOvr>
    <a:masterClrMapping/>
  </p:clrMapOvr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6754316"/>
      </p:ext>
    </p:extLst>
  </p:cSld>
  <p:clrMapOvr>
    <a:masterClrMapping/>
  </p:clrMapOvr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88962766"/>
      </p:ext>
    </p:extLst>
  </p:cSld>
  <p:clrMapOvr>
    <a:masterClrMapping/>
  </p:clrMapOvr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47987862"/>
      </p:ext>
    </p:extLst>
  </p:cSld>
  <p:clrMapOvr>
    <a:masterClrMapping/>
  </p:clrMapOvr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2218553"/>
      </p:ext>
    </p:extLst>
  </p:cSld>
  <p:clrMapOvr>
    <a:masterClrMapping/>
  </p:clrMapOvr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2476015"/>
      </p:ext>
    </p:extLst>
  </p:cSld>
  <p:clrMapOvr>
    <a:masterClrMapping/>
  </p:clrMapOvr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0902432"/>
      </p:ext>
    </p:extLst>
  </p:cSld>
  <p:clrMapOvr>
    <a:masterClrMapping/>
  </p:clrMapOvr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9129496"/>
      </p:ext>
    </p:extLst>
  </p:cSld>
  <p:clrMapOvr>
    <a:masterClrMapping/>
  </p:clrMapOvr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483887"/>
      </p:ext>
    </p:extLst>
  </p:cSld>
  <p:clrMapOvr>
    <a:masterClrMapping/>
  </p:clrMapOvr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65111459"/>
      </p:ext>
    </p:extLst>
  </p:cSld>
  <p:clrMapOvr>
    <a:masterClrMapping/>
  </p:clrMapOvr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1892045"/>
      </p:ext>
    </p:extLst>
  </p:cSld>
  <p:clrMapOvr>
    <a:masterClrMapping/>
  </p:clrMapOvr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1188136"/>
      </p:ext>
    </p:extLst>
  </p:cSld>
  <p:clrMapOvr>
    <a:masterClrMapping/>
  </p:clrMapOvr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2479726"/>
      </p:ext>
    </p:extLst>
  </p:cSld>
  <p:clrMapOvr>
    <a:masterClrMapping/>
  </p:clrMapOvr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822564"/>
      </p:ext>
    </p:extLst>
  </p:cSld>
  <p:clrMapOvr>
    <a:masterClrMapping/>
  </p:clrMapOvr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625197"/>
      </p:ext>
    </p:extLst>
  </p:cSld>
  <p:clrMapOvr>
    <a:masterClrMapping/>
  </p:clrMapOvr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3167339"/>
      </p:ext>
    </p:extLst>
  </p:cSld>
  <p:clrMapOvr>
    <a:masterClrMapping/>
  </p:clrMapOvr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521258195"/>
      </p:ext>
    </p:extLst>
  </p:cSld>
  <p:clrMapOvr>
    <a:masterClrMapping/>
  </p:clrMapOvr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1681674"/>
      </p:ext>
    </p:extLst>
  </p:cSld>
  <p:clrMapOvr>
    <a:masterClrMapping/>
  </p:clrMapOvr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79150664"/>
      </p:ext>
    </p:extLst>
  </p:cSld>
  <p:clrMapOvr>
    <a:masterClrMapping/>
  </p:clrMapOvr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097562737"/>
      </p:ext>
    </p:extLst>
  </p:cSld>
  <p:clrMapOvr>
    <a:masterClrMapping/>
  </p:clrMapOvr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925037414"/>
      </p:ext>
    </p:extLst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91"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407988" y="347662"/>
            <a:ext cx="10367962" cy="36933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x-none"/>
          </a:p>
        </p:txBody>
      </p:sp>
      <p:sp>
        <p:nvSpPr>
          <p:cNvPr id="5" name="doc id" hidden="1"/>
          <p:cNvSpPr>
            <a:spLocks noChangeArrowheads="1"/>
          </p:cNvSpPr>
          <p:nvPr/>
        </p:nvSpPr>
        <p:spPr bwMode="gray">
          <a:xfrm flipH="1">
            <a:off x="10658003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/>
            <a:endParaRPr lang="x-none" sz="612">
              <a:solidFill>
                <a:srgbClr val="80808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rgbClr val="0071B9"/>
                </a:solidFill>
                <a:latin typeface="Arial"/>
              </a:defRPr>
            </a:lvl1pPr>
          </a:lstStyle>
          <a:p>
            <a:fld id="{6196FA25-83C1-43E5-8FF7-33063970FB2B}" type="datetimeFigureOut">
              <a:rPr lang="fi-FI"/>
              <a:pPr/>
              <a:t>15.8.2018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54849052"/>
      </p:ext>
    </p:extLst>
  </p:cSld>
  <p:clrMapOvr>
    <a:masterClrMapping/>
  </p:clrMapOvr>
  <p:extLst mod="1">
    <p:ext uri="{DCECCB84-F9BA-43D5-87BE-67443E8EF086}">
      <p15:sldGuideLst xmlns:p15="http://schemas.microsoft.com/office/powerpoint/2012/main" xmlns="">
        <p15:guide id="1" pos="7489">
          <p15:clr>
            <a:srgbClr val="F26B43"/>
          </p15:clr>
        </p15:guide>
        <p15:guide id="2" pos="101">
          <p15:clr>
            <a:srgbClr val="F26B43"/>
          </p15:clr>
        </p15:guide>
        <p15:guide id="3" orient="horz" pos="701">
          <p15:clr>
            <a:srgbClr val="F26B43"/>
          </p15:clr>
        </p15:guide>
        <p15:guide id="4" orient="horz" pos="4080">
          <p15:clr>
            <a:srgbClr val="F26B43"/>
          </p15:clr>
        </p15:guide>
      </p15:sldGuideLst>
    </p:ext>
  </p:extLst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19385924"/>
      </p:ext>
    </p:extLst>
  </p:cSld>
  <p:clrMapOvr>
    <a:masterClrMapping/>
  </p:clrMapOvr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8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907505221"/>
      </p:ext>
    </p:extLst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2162" y="1623"/>
          <a:ext cx="2159" cy="161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939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2162" y="1623"/>
                        <a:ext cx="2159" cy="1619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9"/>
          <p:cNvSpPr>
            <a:spLocks/>
          </p:cNvSpPr>
          <p:nvPr/>
        </p:nvSpPr>
        <p:spPr bwMode="ltGray"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 rtlCol="0" anchor="ctr"/>
          <a:lstStyle/>
          <a:p>
            <a:pPr algn="ctr" defTabSz="914400"/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15" name="Rectangle 14"/>
          <p:cNvSpPr/>
          <p:nvPr/>
        </p:nvSpPr>
        <p:spPr bwMode="invGray">
          <a:xfrm>
            <a:off x="-1" y="4152900"/>
            <a:ext cx="8846457" cy="1603007"/>
          </a:xfrm>
          <a:prstGeom prst="rect">
            <a:avLst/>
          </a:prstGeom>
          <a:solidFill>
            <a:srgbClr val="004987">
              <a:alpha val="8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600">
              <a:solidFill>
                <a:srgbClr val="FFFFFF"/>
              </a:solidFill>
            </a:endParaRPr>
          </a:p>
        </p:txBody>
      </p:sp>
      <p:sp>
        <p:nvSpPr>
          <p:cNvPr id="5" name="doc id"/>
          <p:cNvSpPr txBox="1">
            <a:spLocks noChangeArrowheads="1"/>
          </p:cNvSpPr>
          <p:nvPr/>
        </p:nvSpPr>
        <p:spPr bwMode="auto">
          <a:xfrm>
            <a:off x="11595907" y="37256"/>
            <a:ext cx="401720" cy="1247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defTabSz="914400" hangingPunct="1">
              <a:defRPr lang="x-none"/>
            </a:pPr>
            <a:endParaRPr sz="1088">
              <a:solidFill>
                <a:srgbClr val="482A06"/>
              </a:solidFill>
              <a:latin typeface="Arial"/>
            </a:endParaRPr>
          </a:p>
        </p:txBody>
      </p:sp>
      <p:sp>
        <p:nvSpPr>
          <p:cNvPr id="4" name="Working Draft Text" hidden="1"/>
          <p:cNvSpPr txBox="1">
            <a:spLocks noChangeArrowheads="1"/>
          </p:cNvSpPr>
          <p:nvPr/>
        </p:nvSpPr>
        <p:spPr bwMode="black">
          <a:xfrm>
            <a:off x="490084" y="541311"/>
            <a:ext cx="900496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hangingPunct="1">
              <a:defRPr lang="x-none"/>
            </a:pPr>
            <a:r>
              <a:rPr sz="816" b="1">
                <a:solidFill>
                  <a:srgbClr val="FFFFFF"/>
                </a:solidFill>
                <a:latin typeface="Arial"/>
              </a:rPr>
              <a:t>WORKING DRAFT</a:t>
            </a:r>
          </a:p>
        </p:txBody>
      </p:sp>
      <p:sp>
        <p:nvSpPr>
          <p:cNvPr id="6" name="Working Draft" hidden="1"/>
          <p:cNvSpPr txBox="1">
            <a:spLocks noChangeArrowheads="1"/>
          </p:cNvSpPr>
          <p:nvPr/>
        </p:nvSpPr>
        <p:spPr bwMode="black">
          <a:xfrm>
            <a:off x="490084" y="666922"/>
            <a:ext cx="3815785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hangingPunct="1">
              <a:defRPr lang="x-none"/>
            </a:pPr>
            <a:r>
              <a:rPr lang="en-GB" sz="816">
                <a:solidFill>
                  <a:srgbClr val="FFFFFF"/>
                </a:solidFill>
                <a:latin typeface="Arial"/>
              </a:rPr>
              <a:t>Last Modified 23-Feb-18 15:34 FLE Standard Time</a:t>
            </a:r>
            <a:endParaRPr sz="816">
              <a:solidFill>
                <a:srgbClr val="FFFFFF"/>
              </a:solidFill>
              <a:latin typeface="Arial"/>
            </a:endParaRPr>
          </a:p>
        </p:txBody>
      </p:sp>
      <p:sp>
        <p:nvSpPr>
          <p:cNvPr id="7" name="Printed" hidden="1"/>
          <p:cNvSpPr txBox="1">
            <a:spLocks noChangeArrowheads="1"/>
          </p:cNvSpPr>
          <p:nvPr/>
        </p:nvSpPr>
        <p:spPr bwMode="black">
          <a:xfrm>
            <a:off x="490084" y="792535"/>
            <a:ext cx="3618996" cy="125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hangingPunct="1">
              <a:defRPr lang="x-none"/>
            </a:pPr>
            <a:r>
              <a:rPr sz="816">
                <a:solidFill>
                  <a:srgbClr val="FFFFFF"/>
                </a:solidFill>
                <a:latin typeface="Arial"/>
              </a:rPr>
              <a:t>Printed</a:t>
            </a:r>
          </a:p>
        </p:txBody>
      </p:sp>
      <p:sp>
        <p:nvSpPr>
          <p:cNvPr id="13314" name="Title"/>
          <p:cNvSpPr>
            <a:spLocks noGrp="1" noChangeArrowheads="1"/>
          </p:cNvSpPr>
          <p:nvPr>
            <p:ph type="ctrTitle"/>
          </p:nvPr>
        </p:nvSpPr>
        <p:spPr bwMode="auto">
          <a:xfrm>
            <a:off x="490084" y="4707426"/>
            <a:ext cx="8082416" cy="430887"/>
          </a:xfrm>
          <a:prstGeom prst="rect">
            <a:avLst/>
          </a:prstGeom>
        </p:spPr>
        <p:txBody>
          <a:bodyPr anchor="b"/>
          <a:lstStyle>
            <a:lvl1pPr>
              <a:defRPr lang="x-none" sz="2800" b="0" baseline="0">
                <a:solidFill>
                  <a:schemeClr val="bg1"/>
                </a:solidFill>
                <a:latin typeface="+mj-lt"/>
                <a:ea typeface="+mj-ea"/>
              </a:defRPr>
            </a:lvl1pPr>
          </a:lstStyle>
          <a:p>
            <a:pPr lvl="0" latinLnBrk="0"/>
            <a:r>
              <a:rPr lang="en-US" noProof="0"/>
              <a:t>Click to edit Master title style</a:t>
            </a:r>
            <a:endParaRPr lang="x-none" noProof="0"/>
          </a:p>
        </p:txBody>
      </p:sp>
      <p:sp>
        <p:nvSpPr>
          <p:cNvPr id="13315" name="Subtitle"/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490084" y="5260929"/>
            <a:ext cx="8082416" cy="276999"/>
          </a:xfrm>
          <a:prstGeom prst="rect">
            <a:avLst/>
          </a:prstGeom>
        </p:spPr>
        <p:txBody>
          <a:bodyPr wrap="square">
            <a:spAutoFit/>
          </a:bodyPr>
          <a:lstStyle>
            <a:lvl1pPr>
              <a:defRPr lang="x-none" sz="1800" cap="none" baseline="0">
                <a:solidFill>
                  <a:schemeClr val="bg1"/>
                </a:solidFill>
                <a:latin typeface="+mn-lt"/>
                <a:ea typeface="+mn-ea"/>
              </a:defRPr>
            </a:lvl1pPr>
          </a:lstStyle>
          <a:p>
            <a:pPr lvl="0" latinLnBrk="0"/>
            <a:r>
              <a:rPr lang="en-US" noProof="0"/>
              <a:t>Click to edit Master subtitle style</a:t>
            </a:r>
            <a:endParaRPr lang="x-none" noProof="0"/>
          </a:p>
        </p:txBody>
      </p:sp>
      <p:sp>
        <p:nvSpPr>
          <p:cNvPr id="57" name="Document type" hidden="1"/>
          <p:cNvSpPr txBox="1">
            <a:spLocks noChangeArrowheads="1"/>
          </p:cNvSpPr>
          <p:nvPr/>
        </p:nvSpPr>
        <p:spPr bwMode="auto">
          <a:xfrm>
            <a:off x="490084" y="5948940"/>
            <a:ext cx="8082416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b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hangingPunct="1">
              <a:defRPr lang="x-none"/>
            </a:pPr>
            <a:r>
              <a:rPr>
                <a:solidFill>
                  <a:srgbClr val="FFFFFF"/>
                </a:solidFill>
                <a:latin typeface="Arial"/>
              </a:rPr>
              <a:t>Document type | Date</a:t>
            </a:r>
          </a:p>
        </p:txBody>
      </p:sp>
      <p:sp>
        <p:nvSpPr>
          <p:cNvPr id="14" name="Rectangle 25"/>
          <p:cNvSpPr txBox="1">
            <a:spLocks noChangeArrowheads="1"/>
          </p:cNvSpPr>
          <p:nvPr/>
        </p:nvSpPr>
        <p:spPr bwMode="auto">
          <a:xfrm>
            <a:off x="490084" y="64408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400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FFFFFF"/>
                </a:solidFill>
                <a:latin typeface="Arial"/>
              </a:rPr>
              <a:t>Confidential  |  © KONE Corporation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BF2C262A-E037-4459-817C-6DB79D32C91C}"/>
              </a:ext>
            </a:extLst>
          </p:cNvPr>
          <p:cNvSpPr txBox="1"/>
          <p:nvPr/>
        </p:nvSpPr>
        <p:spPr bwMode="auto">
          <a:xfrm>
            <a:off x="6853272" y="6597528"/>
            <a:ext cx="50341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en-US" altLang="zh-CN" sz="1400">
                <a:solidFill>
                  <a:srgbClr val="FFC627"/>
                </a:solidFill>
              </a:rPr>
              <a:t>CONFIDENTIAL - DRAFT FOR PLANNING PURPOSES ONLY</a:t>
            </a:r>
          </a:p>
        </p:txBody>
      </p:sp>
    </p:spTree>
    <p:extLst>
      <p:ext uri="{BB962C8B-B14F-4D97-AF65-F5344CB8AC3E}">
        <p14:creationId xmlns:p14="http://schemas.microsoft.com/office/powerpoint/2010/main" val="2860783115"/>
      </p:ext>
    </p:extLst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9963"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407988" y="347662"/>
            <a:ext cx="10367962" cy="36933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x-none"/>
          </a:p>
        </p:txBody>
      </p:sp>
      <p:sp>
        <p:nvSpPr>
          <p:cNvPr id="5" name="doc id" hidden="1"/>
          <p:cNvSpPr>
            <a:spLocks noChangeArrowheads="1"/>
          </p:cNvSpPr>
          <p:nvPr/>
        </p:nvSpPr>
        <p:spPr bwMode="gray">
          <a:xfrm flipH="1">
            <a:off x="10658003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/>
            <a:endParaRPr lang="x-none" sz="612">
              <a:solidFill>
                <a:srgbClr val="80808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rgbClr val="0071B9"/>
                </a:solidFill>
                <a:latin typeface="Arial"/>
              </a:defRPr>
            </a:lvl1pPr>
          </a:lstStyle>
          <a:p>
            <a:fld id="{6196FA25-83C1-43E5-8FF7-33063970FB2B}" type="datetimeFigureOut">
              <a:rPr lang="fi-FI"/>
              <a:pPr/>
              <a:t>15.8.2018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5631774"/>
      </p:ext>
    </p:extLst>
  </p:cSld>
  <p:clrMapOvr>
    <a:masterClrMapping/>
  </p:clrMapOvr>
  <p:extLst mod="1">
    <p:ext uri="{DCECCB84-F9BA-43D5-87BE-67443E8EF086}">
      <p15:sldGuideLst xmlns:p15="http://schemas.microsoft.com/office/powerpoint/2012/main" xmlns="">
        <p15:guide id="1" pos="7489">
          <p15:clr>
            <a:srgbClr val="F26B43"/>
          </p15:clr>
        </p15:guide>
        <p15:guide id="2" pos="101">
          <p15:clr>
            <a:srgbClr val="F26B43"/>
          </p15:clr>
        </p15:guide>
        <p15:guide id="3" orient="horz" pos="701">
          <p15:clr>
            <a:srgbClr val="F26B43"/>
          </p15:clr>
        </p15:guide>
        <p15:guide id="4" orient="horz" pos="4080">
          <p15:clr>
            <a:srgbClr val="F26B43"/>
          </p15:clr>
        </p15:guide>
      </p15:sldGuideLst>
    </p:ext>
  </p:extLst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0987"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Picture Placeholder 16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7" b="87"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9" name="Rectangle 8"/>
          <p:cNvSpPr/>
          <p:nvPr/>
        </p:nvSpPr>
        <p:spPr>
          <a:xfrm>
            <a:off x="-55605" y="-9183"/>
            <a:ext cx="6151605" cy="687600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413876" tIns="395881" rIns="395881" bIns="1331600" numCol="1" anchor="b" anchorCtr="0" compatLnSpc="1">
            <a:prstTxWarp prst="textNoShape">
              <a:avLst/>
            </a:prstTxWarp>
            <a:noAutofit/>
          </a:bodyPr>
          <a:lstStyle/>
          <a:p>
            <a:pPr defTabSz="1218026">
              <a:tabLst>
                <a:tab pos="367135" algn="l"/>
              </a:tabLst>
            </a:pPr>
            <a:endParaRPr lang="en-GB" sz="4000" kern="0">
              <a:solidFill>
                <a:srgbClr val="0071B9"/>
              </a:solidFill>
            </a:endParaRPr>
          </a:p>
        </p:txBody>
      </p:sp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407988" y="347662"/>
            <a:ext cx="5526087" cy="36933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x-none"/>
          </a:p>
        </p:txBody>
      </p:sp>
      <p:sp>
        <p:nvSpPr>
          <p:cNvPr id="5" name="doc id" hidden="1"/>
          <p:cNvSpPr>
            <a:spLocks noChangeArrowheads="1"/>
          </p:cNvSpPr>
          <p:nvPr/>
        </p:nvSpPr>
        <p:spPr bwMode="gray">
          <a:xfrm flipH="1">
            <a:off x="10658003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/>
            <a:endParaRPr lang="x-none" sz="612">
              <a:solidFill>
                <a:srgbClr val="80808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chemeClr val="bg1"/>
                </a:solidFill>
                <a:latin typeface="Arial"/>
              </a:defRPr>
            </a:lvl1pPr>
          </a:lstStyle>
          <a:p>
            <a:fld id="{6196FA25-83C1-43E5-8FF7-33063970FB2B}" type="datetimeFigureOut">
              <a:rPr lang="fi-FI">
                <a:solidFill>
                  <a:srgbClr val="FFFFFF"/>
                </a:solidFill>
              </a:rPr>
              <a:pPr/>
              <a:t>15.8.2018</a:t>
            </a:fld>
            <a:endParaRPr>
              <a:solidFill>
                <a:srgbClr val="FFFFFF"/>
              </a:solidFill>
            </a:endParaRPr>
          </a:p>
        </p:txBody>
      </p:sp>
      <p:sp>
        <p:nvSpPr>
          <p:cNvPr id="8" name="TextBox 7"/>
          <p:cNvSpPr txBox="1"/>
          <p:nvPr/>
        </p:nvSpPr>
        <p:spPr bwMode="ltGray">
          <a:xfrm>
            <a:off x="7436573" y="6597528"/>
            <a:ext cx="445089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en-US" altLang="zh-CN" sz="1400">
                <a:solidFill>
                  <a:srgbClr val="FFFFFF"/>
                </a:solidFill>
              </a:rPr>
              <a:t>SECRET - DRAFT FOR PLANNING PURPOSES ONLY</a:t>
            </a:r>
          </a:p>
        </p:txBody>
      </p:sp>
      <p:sp>
        <p:nvSpPr>
          <p:cNvPr id="10" name="Slide Number"/>
          <p:cNvSpPr txBox="1">
            <a:spLocks/>
          </p:cNvSpPr>
          <p:nvPr/>
        </p:nvSpPr>
        <p:spPr bwMode="auto">
          <a:xfrm>
            <a:off x="409576" y="6478988"/>
            <a:ext cx="110607" cy="107722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defPPr>
              <a:defRPr lang="x-none"/>
            </a:defPPr>
            <a:lvl1pPr>
              <a:defRPr lang="x-none" sz="1000" baseline="0">
                <a:latin typeface="+mn-lt"/>
              </a:defRPr>
            </a:lvl1pPr>
          </a:lstStyle>
          <a:p>
            <a:pPr defTabSz="914400"/>
            <a:fld id="{42C328C1-A84F-4A39-A664-DBA00541A8C6}" type="slidenum">
              <a:rPr sz="700" smtClean="0">
                <a:solidFill>
                  <a:srgbClr val="0071B9"/>
                </a:solidFill>
              </a:rPr>
              <a:pPr defTabSz="914400"/>
              <a:t>‹#›</a:t>
            </a:fld>
            <a:endParaRPr sz="700">
              <a:solidFill>
                <a:srgbClr val="0071B9"/>
              </a:solidFill>
            </a:endParaRPr>
          </a:p>
        </p:txBody>
      </p:sp>
      <p:sp>
        <p:nvSpPr>
          <p:cNvPr id="11" name="Rectangle 25"/>
          <p:cNvSpPr txBox="1">
            <a:spLocks noChangeArrowheads="1"/>
          </p:cNvSpPr>
          <p:nvPr/>
        </p:nvSpPr>
        <p:spPr bwMode="auto">
          <a:xfrm>
            <a:off x="696913" y="64789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400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0071B9"/>
                </a:solidFill>
                <a:latin typeface="Arial"/>
              </a:rPr>
              <a:t>Confidential  |  © KONE Corporation</a:t>
            </a:r>
          </a:p>
        </p:txBody>
      </p:sp>
    </p:spTree>
    <p:extLst>
      <p:ext uri="{BB962C8B-B14F-4D97-AF65-F5344CB8AC3E}">
        <p14:creationId xmlns:p14="http://schemas.microsoft.com/office/powerpoint/2010/main" val="2638054514"/>
      </p:ext>
    </p:extLst>
  </p:cSld>
  <p:clrMapOvr>
    <a:masterClrMapping/>
  </p:clrMapOvr>
  <p:extLst mod="1">
    <p:ext uri="{DCECCB84-F9BA-43D5-87BE-67443E8EF086}">
      <p15:sldGuideLst xmlns:p15="http://schemas.microsoft.com/office/powerpoint/2012/main" xmlns="">
        <p15:guide id="1" pos="7489">
          <p15:clr>
            <a:srgbClr val="F26B43"/>
          </p15:clr>
        </p15:guide>
        <p15:guide id="2" pos="101">
          <p15:clr>
            <a:srgbClr val="F26B43"/>
          </p15:clr>
        </p15:guide>
        <p15:guide id="3" orient="horz" pos="701">
          <p15:clr>
            <a:srgbClr val="F26B43"/>
          </p15:clr>
        </p15:guide>
        <p15:guide id="4" orient="horz" pos="3991">
          <p15:clr>
            <a:srgbClr val="F26B43"/>
          </p15:clr>
        </p15:guide>
      </p15:sldGuideLst>
    </p:ext>
  </p:extLst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011" name="think-cell Slide" r:id="rId4" imgW="631" imgH="631" progId="TCLayout.ActiveDocument.1">
                  <p:embed/>
                </p:oleObj>
              </mc:Choice>
              <mc:Fallback>
                <p:oleObj name="think-cell Slide" r:id="rId4" imgW="631" imgH="631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96FA25-83C1-43E5-8FF7-33063970FB2B}" type="datetimeFigureOut">
              <a:rPr lang="fi-FI"/>
              <a:pPr/>
              <a:t>15.8.2018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72077460"/>
      </p:ext>
    </p:extLst>
  </p:cSld>
  <p:clrMapOvr>
    <a:masterClrMapping/>
  </p:clrMapOvr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3035" name="think-cell Slide" r:id="rId4" imgW="493" imgH="493" progId="TCLayout.ActiveDocument.1">
                  <p:embed/>
                </p:oleObj>
              </mc:Choice>
              <mc:Fallback>
                <p:oleObj name="think-cell Slide" r:id="rId4" imgW="493" imgH="49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fi-FI"/>
              <a:pPr/>
              <a:t>15/8/18</a:t>
            </a:fld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409576" y="6453188"/>
            <a:ext cx="287338" cy="145046"/>
          </a:xfrm>
          <a:prstGeom prst="rect">
            <a:avLst/>
          </a:prstGeom>
        </p:spPr>
        <p:txBody>
          <a:bodyPr/>
          <a:lstStyle/>
          <a:p>
            <a:pPr defTabSz="914400"/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6095146"/>
      </p:ext>
    </p:extLst>
  </p:cSld>
  <p:clrMapOvr>
    <a:masterClrMapping/>
  </p:clrMapOvr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fi-FI" smtClean="0">
                <a:solidFill>
                  <a:srgbClr val="0071B9"/>
                </a:solidFill>
              </a:rPr>
              <a:pPr/>
              <a:t>15/8/18</a:t>
            </a:fld>
            <a:endParaRPr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>
          <a:xfrm>
            <a:off x="9410700" y="6454214"/>
            <a:ext cx="2374900" cy="144021"/>
          </a:xfrm>
          <a:prstGeom prst="rect">
            <a:avLst/>
          </a:prstGeom>
        </p:spPr>
        <p:txBody>
          <a:bodyPr/>
          <a:lstStyle>
            <a:lvl1pPr>
              <a:defRPr>
                <a:noFill/>
              </a:defRPr>
            </a:lvl1pPr>
          </a:lstStyle>
          <a:p>
            <a:pPr defTabSz="914400"/>
            <a:r>
              <a:rPr lang="en-US" sz="1800"/>
              <a:t>Confidential  |  © </a:t>
            </a:r>
            <a:r>
              <a:rPr lang="en-US" sz="1800" err="1"/>
              <a:t>KONE</a:t>
            </a:r>
            <a:r>
              <a:rPr lang="en-US" sz="1800"/>
              <a:t>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>
          <a:xfrm>
            <a:off x="409576" y="6453188"/>
            <a:ext cx="287338" cy="14504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z="1800" smtClean="0">
                <a:solidFill>
                  <a:srgbClr val="0071B9"/>
                </a:solidFill>
              </a:rPr>
              <a:pPr defTabSz="914400"/>
              <a:t>‹#›</a:t>
            </a:fld>
            <a:endParaRPr lang="en-US" sz="180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7884793"/>
      </p:ext>
    </p:extLst>
  </p:cSld>
  <p:clrMapOvr>
    <a:masterClrMapping/>
  </p:clrMapOvr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4059" name="think-cell Slide" r:id="rId4" imgW="493" imgH="493" progId="TCLayout.ActiveDocument.1">
                  <p:embed/>
                </p:oleObj>
              </mc:Choice>
              <mc:Fallback>
                <p:oleObj name="think-cell Slide" r:id="rId4" imgW="493" imgH="49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fi-FI"/>
              <a:pPr/>
              <a:t>15/8/18</a:t>
            </a:fld>
            <a:endParaRPr/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67403262"/>
      </p:ext>
    </p:extLst>
  </p:cSld>
  <p:clrMapOvr>
    <a:masterClrMapping/>
  </p:clrMapOvr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5083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fi-FI"/>
              <a:pPr/>
              <a:t>15/8/18</a:t>
            </a:fld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409576" y="6453188"/>
            <a:ext cx="287338" cy="145046"/>
          </a:xfrm>
          <a:prstGeom prst="rect">
            <a:avLst/>
          </a:prstGeom>
        </p:spPr>
        <p:txBody>
          <a:bodyPr/>
          <a:lstStyle/>
          <a:p>
            <a:pPr defTabSz="914400"/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19856174"/>
      </p:ext>
    </p:extLst>
  </p:cSld>
  <p:clrMapOvr>
    <a:masterClrMapping/>
  </p:clrMapOvr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6107"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pPr defTabSz="914400"/>
            <a:r>
              <a:rPr lang="en-US" sz="1800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" hasCustomPrompt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E5DB627-C6FF-4D1B-8BE8-A6D24848D81C}" type="datetime3">
              <a:rPr lang="fi-FI"/>
              <a:pPr/>
              <a:t>15/8/18</a:t>
            </a:fld>
            <a:endParaRPr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defTabSz="914400"/>
            <a:fld id="{604FC64F-66B6-486E-8EFE-9FD96A66D16B}" type="slidenum">
              <a:rPr lang="en-US" sz="1800" smtClean="0">
                <a:solidFill>
                  <a:srgbClr val="0071B9"/>
                </a:solidFill>
              </a:rPr>
              <a:pPr defTabSz="914400"/>
              <a:t>‹#›</a:t>
            </a:fld>
            <a:endParaRPr lang="en-US" sz="1800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3525833"/>
      </p:ext>
    </p:extLst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D33B6D-02BB-4724-BBAE-3C6BDE79D6E8}" type="datetime3">
              <a:rPr lang="fi-FI"/>
              <a:pPr/>
              <a:t>15/8/18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400"/>
            <a:r>
              <a:rPr lang="en-US" sz="1800">
                <a:solidFill>
                  <a:srgbClr val="000000"/>
                </a:solidFill>
              </a:rPr>
              <a:t>© KONE 2017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400"/>
            <a:fld id="{604FC64F-66B6-486E-8EFE-9FD96A66D16B}" type="slidenum">
              <a:rPr lang="en-US" sz="1800" smtClean="0">
                <a:solidFill>
                  <a:srgbClr val="000000"/>
                </a:solidFill>
              </a:rPr>
              <a:pPr defTabSz="914400"/>
              <a:t>‹#›</a:t>
            </a:fld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595482" y="489940"/>
            <a:ext cx="9933151" cy="503908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9" name="Text Placeholder 2"/>
          <p:cNvSpPr>
            <a:spLocks noGrp="1"/>
          </p:cNvSpPr>
          <p:nvPr>
            <p:ph type="body" idx="17"/>
          </p:nvPr>
        </p:nvSpPr>
        <p:spPr>
          <a:xfrm>
            <a:off x="595483" y="994361"/>
            <a:ext cx="9933760" cy="34464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51" b="0" u="none" cap="all" spc="0" baseline="0">
                <a:solidFill>
                  <a:schemeClr val="tx2"/>
                </a:solidFill>
                <a:uFillTx/>
              </a:defRPr>
            </a:lvl1pPr>
            <a:lvl2pPr marL="552852" indent="0">
              <a:buNone/>
              <a:defRPr sz="2449" b="1"/>
            </a:lvl2pPr>
            <a:lvl3pPr marL="1105704" indent="0">
              <a:buNone/>
              <a:defRPr sz="2177" b="1"/>
            </a:lvl3pPr>
            <a:lvl4pPr marL="1658556" indent="0">
              <a:buNone/>
              <a:defRPr sz="1905" b="1"/>
            </a:lvl4pPr>
            <a:lvl5pPr marL="2211407" indent="0">
              <a:buNone/>
              <a:defRPr sz="1905" b="1"/>
            </a:lvl5pPr>
            <a:lvl6pPr marL="2764259" indent="0">
              <a:buNone/>
              <a:defRPr sz="1905" b="1"/>
            </a:lvl6pPr>
            <a:lvl7pPr marL="3317112" indent="0">
              <a:buNone/>
              <a:defRPr sz="1905" b="1"/>
            </a:lvl7pPr>
            <a:lvl8pPr marL="3869963" indent="0">
              <a:buNone/>
              <a:defRPr sz="1905" b="1"/>
            </a:lvl8pPr>
            <a:lvl9pPr marL="4422815" indent="0">
              <a:buNone/>
              <a:defRPr sz="1905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65899903"/>
      </p:ext>
    </p:extLst>
  </p:cSld>
  <p:clrMapOvr>
    <a:masterClrMapping/>
  </p:clrMapOvr>
  <p:transition spd="med">
    <p:fade/>
  </p:transition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6163202"/>
      </p:ext>
    </p:extLst>
  </p:cSld>
  <p:clrMapOvr>
    <a:masterClrMapping/>
  </p:clrMapOvr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659580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411292"/>
      </p:ext>
    </p:extLst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38912522"/>
      </p:ext>
    </p:extLst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7401070"/>
      </p:ext>
    </p:extLst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984608365"/>
      </p:ext>
    </p:extLst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484631024"/>
      </p:ext>
    </p:extLst>
  </p:cSld>
  <p:clrMapOvr>
    <a:masterClrMapping/>
  </p:clrMapOvr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36021479"/>
      </p:ext>
    </p:extLst>
  </p:cSld>
  <p:clrMapOvr>
    <a:masterClrMapping/>
  </p:clrMapOvr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395481087"/>
      </p:ext>
    </p:extLst>
  </p:cSld>
  <p:clrMapOvr>
    <a:masterClrMapping/>
  </p:clrMapOvr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746113327"/>
      </p:ext>
    </p:extLst>
  </p:cSld>
  <p:clrMapOvr>
    <a:masterClrMapping/>
  </p:clrMapOvr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78689749"/>
      </p:ext>
    </p:extLst>
  </p:cSld>
  <p:clrMapOvr>
    <a:masterClrMapping/>
  </p:clrMapOvr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81699762"/>
      </p:ext>
    </p:extLst>
  </p:cSld>
  <p:clrMapOvr>
    <a:masterClrMapping/>
  </p:clrMapOvr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78883980"/>
      </p:ext>
    </p:extLst>
  </p:cSld>
  <p:clrMapOvr>
    <a:masterClrMapping/>
  </p:clrMapOvr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86293286"/>
      </p:ext>
    </p:extLst>
  </p:cSld>
  <p:clrMapOvr>
    <a:masterClrMapping/>
  </p:clrMapOvr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86118655"/>
      </p:ext>
    </p:extLst>
  </p:cSld>
  <p:clrMapOvr>
    <a:masterClrMapping/>
  </p:clrMapOvr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66180491"/>
      </p:ext>
    </p:extLst>
  </p:cSld>
  <p:clrMapOvr>
    <a:masterClrMapping/>
  </p:clrMapOvr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20691396"/>
      </p:ext>
    </p:extLst>
  </p:cSld>
  <p:clrMapOvr>
    <a:masterClrMapping/>
  </p:clrMapOvr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84848276"/>
      </p:ext>
    </p:extLst>
  </p:cSld>
  <p:clrMapOvr>
    <a:masterClrMapping/>
  </p:clrMapOvr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03938398"/>
      </p:ext>
    </p:extLst>
  </p:cSld>
  <p:clrMapOvr>
    <a:masterClrMapping/>
  </p:clrMapOvr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05382986"/>
      </p:ext>
    </p:extLst>
  </p:cSld>
  <p:clrMapOvr>
    <a:masterClrMapping/>
  </p:clrMapOvr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26386823"/>
      </p:ext>
    </p:extLst>
  </p:cSld>
  <p:clrMapOvr>
    <a:masterClrMapping/>
  </p:clrMapOvr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3355540"/>
      </p:ext>
    </p:extLst>
  </p:cSld>
  <p:clrMapOvr>
    <a:masterClrMapping/>
  </p:clrMapOvr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87864960"/>
      </p:ext>
    </p:extLst>
  </p:cSld>
  <p:clrMapOvr>
    <a:masterClrMapping/>
  </p:clrMapOvr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51616565"/>
      </p:ext>
    </p:extLst>
  </p:cSld>
  <p:clrMapOvr>
    <a:masterClrMapping/>
  </p:clrMapOvr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23241447"/>
      </p:ext>
    </p:extLst>
  </p:cSld>
  <p:clrMapOvr>
    <a:masterClrMapping/>
  </p:clrMapOvr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9874308"/>
      </p:ext>
    </p:extLst>
  </p:cSld>
  <p:clrMapOvr>
    <a:masterClrMapping/>
  </p:clrMapOvr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2268230"/>
      </p:ext>
    </p:extLst>
  </p:cSld>
  <p:clrMapOvr>
    <a:masterClrMapping/>
  </p:clrMapOvr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4709845"/>
      </p:ext>
    </p:extLst>
  </p:cSld>
  <p:clrMapOvr>
    <a:masterClrMapping/>
  </p:clrMapOvr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6282644"/>
      </p:ext>
    </p:extLst>
  </p:cSld>
  <p:clrMapOvr>
    <a:masterClrMapping/>
  </p:clrMapOvr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1788000"/>
      </p:ext>
    </p:extLst>
  </p:cSld>
  <p:clrMapOvr>
    <a:masterClrMapping/>
  </p:clrMapOvr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9005611"/>
      </p:ext>
    </p:extLst>
  </p:cSld>
  <p:clrMapOvr>
    <a:masterClrMapping/>
  </p:clrMapOvr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061386894"/>
      </p:ext>
    </p:extLst>
  </p:cSld>
  <p:clrMapOvr>
    <a:masterClrMapping/>
  </p:clrMapOvr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8778559"/>
      </p:ext>
    </p:extLst>
  </p:cSld>
  <p:clrMapOvr>
    <a:masterClrMapping/>
  </p:clrMapOvr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79671589"/>
      </p:ext>
    </p:extLst>
  </p:cSld>
  <p:clrMapOvr>
    <a:masterClrMapping/>
  </p:clrMapOvr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831271442"/>
      </p:ext>
    </p:extLst>
  </p:cSld>
  <p:clrMapOvr>
    <a:masterClrMapping/>
  </p:clrMapOvr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707467607"/>
      </p:ext>
    </p:extLst>
  </p:cSld>
  <p:clrMapOvr>
    <a:masterClrMapping/>
  </p:clrMapOvr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9054722"/>
      </p:ext>
    </p:extLst>
  </p:cSld>
  <p:clrMapOvr>
    <a:masterClrMapping/>
  </p:clrMapOvr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69" y="4213578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50447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55021007"/>
      </p:ext>
    </p:extLst>
  </p:cSld>
  <p:clrMapOvr>
    <a:masterClrMapping/>
  </p:clrMapOvr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74476286"/>
      </p:ext>
    </p:extLst>
  </p:cSld>
  <p:clrMapOvr>
    <a:masterClrMapping/>
  </p:clrMapOvr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6667036"/>
      </p:ext>
    </p:extLst>
  </p:cSld>
  <p:clrMapOvr>
    <a:masterClrMapping/>
  </p:clrMapOvr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29429596"/>
      </p:ext>
    </p:extLst>
  </p:cSld>
  <p:clrMapOvr>
    <a:masterClrMapping/>
  </p:clrMapOvr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18469683"/>
      </p:ext>
    </p:extLst>
  </p:cSld>
  <p:clrMapOvr>
    <a:masterClrMapping/>
  </p:clrMapOvr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876" tIns="395881" rIns="395881" bIns="1331600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295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6311536"/>
      </p:ext>
    </p:extLst>
  </p:cSld>
  <p:clrMapOvr>
    <a:masterClrMapping/>
  </p:clrMapOvr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810079117"/>
      </p:ext>
    </p:extLst>
  </p:cSld>
  <p:clrMapOvr>
    <a:masterClrMapping/>
  </p:clrMapOvr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238302013"/>
      </p:ext>
    </p:extLst>
  </p:cSld>
  <p:clrMapOvr>
    <a:masterClrMapping/>
  </p:clrMapOvr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757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49353018"/>
      </p:ext>
    </p:extLst>
  </p:cSld>
  <p:clrMapOvr>
    <a:masterClrMapping/>
  </p:clrMapOvr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2312404"/>
      </p:ext>
    </p:extLst>
  </p:cSld>
  <p:clrMapOvr>
    <a:masterClrMapping/>
  </p:clrMapOvr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628398"/>
            <a:ext cx="5039001" cy="460889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6266864"/>
      </p:ext>
    </p:extLst>
  </p:cSld>
  <p:clrMapOvr>
    <a:masterClrMapping/>
  </p:clrMapOvr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32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2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32" y="1991308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0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68860943"/>
      </p:ext>
    </p:extLst>
  </p:cSld>
  <p:clrMapOvr>
    <a:masterClrMapping/>
  </p:clrMapOvr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8539070"/>
      </p:ext>
    </p:extLst>
  </p:cSld>
  <p:clrMapOvr>
    <a:masterClrMapping/>
  </p:clrMapOvr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399"/>
            <a:ext cx="554210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82" y="5084847"/>
            <a:ext cx="5542550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51380066"/>
      </p:ext>
    </p:extLst>
  </p:cSld>
  <p:clrMapOvr>
    <a:masterClrMapping/>
  </p:clrMapOvr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0" y="1628399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18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18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5" y="1628399"/>
            <a:ext cx="3670778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55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55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47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55" y="5084847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18" y="5084847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24498535"/>
      </p:ext>
    </p:extLst>
  </p:cSld>
  <p:clrMapOvr>
    <a:masterClrMapping/>
  </p:clrMapOvr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0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1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7992" y="1628399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2" y="1628399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1" y="1989133"/>
            <a:ext cx="2734890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3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74146499"/>
      </p:ext>
    </p:extLst>
  </p:cSld>
  <p:clrMapOvr>
    <a:masterClrMapping/>
  </p:clrMapOvr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11373062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91218718"/>
      </p:ext>
    </p:extLst>
  </p:cSld>
  <p:clrMapOvr>
    <a:masterClrMapping/>
  </p:clrMapOvr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539" indent="0">
              <a:buNone/>
              <a:defRPr sz="2700" b="1"/>
            </a:lvl2pPr>
            <a:lvl3pPr marL="1219078" indent="0">
              <a:buNone/>
              <a:defRPr sz="2400" b="1"/>
            </a:lvl3pPr>
            <a:lvl4pPr marL="1828617" indent="0">
              <a:buNone/>
              <a:defRPr sz="2100" b="1"/>
            </a:lvl4pPr>
            <a:lvl5pPr marL="2438156" indent="0">
              <a:buNone/>
              <a:defRPr sz="2100" b="1"/>
            </a:lvl5pPr>
            <a:lvl6pPr marL="3047695" indent="0">
              <a:buNone/>
              <a:defRPr sz="2100" b="1"/>
            </a:lvl6pPr>
            <a:lvl7pPr marL="3657235" indent="0">
              <a:buNone/>
              <a:defRPr sz="2100" b="1"/>
            </a:lvl7pPr>
            <a:lvl8pPr marL="4266773" indent="0">
              <a:buNone/>
              <a:defRPr sz="2100" b="1"/>
            </a:lvl8pPr>
            <a:lvl9pPr marL="4876312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597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800"/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/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/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/>
            </a:lvl5pPr>
            <a:lvl6pPr marL="1345796" indent="-274556">
              <a:defRPr/>
            </a:lvl6pPr>
            <a:lvl7pPr marL="1612416" indent="-266620">
              <a:defRPr/>
            </a:lvl7pPr>
            <a:lvl8pPr marL="1877450" indent="-265033">
              <a:defRPr/>
            </a:lvl8pPr>
            <a:lvl9pPr marL="2152004" indent="-274556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85"/>
            <a:ext cx="453532" cy="91543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6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58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620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1241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2" cy="503238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03656555"/>
      </p:ext>
    </p:extLst>
  </p:cSld>
  <p:clrMapOvr>
    <a:masterClrMapping/>
  </p:clrMapOvr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6" y="1628398"/>
            <a:ext cx="5160114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5370736"/>
      </p:ext>
    </p:extLst>
  </p:cSld>
  <p:clrMapOvr>
    <a:masterClrMapping/>
  </p:clrMapOvr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59" y="1628398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8621969"/>
      </p:ext>
    </p:extLst>
  </p:cSld>
  <p:clrMapOvr>
    <a:masterClrMapping/>
  </p:clrMapOvr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50" y="1628398"/>
            <a:ext cx="2783750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2205186"/>
      </p:ext>
    </p:extLst>
  </p:cSld>
  <p:clrMapOvr>
    <a:masterClrMapping/>
  </p:clrMapOvr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50" y="1628398"/>
            <a:ext cx="2374282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0649591"/>
      </p:ext>
    </p:extLst>
  </p:cSld>
  <p:clrMapOvr>
    <a:masterClrMapping/>
  </p:clrMapOvr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69" y="1628396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946" tIns="107968" rIns="179946" bIns="10796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620" indent="-266620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588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85733404"/>
      </p:ext>
    </p:extLst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39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6262462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8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8666960"/>
      </p:ext>
    </p:extLst>
  </p:cSld>
  <p:clrMapOvr>
    <a:masterClrMapping/>
  </p:clrMapOvr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6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9" y="1628398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9786376"/>
      </p:ext>
    </p:extLst>
  </p:cSld>
  <p:clrMapOvr>
    <a:masterClrMapping/>
  </p:clrMapOvr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76" y="404813"/>
            <a:ext cx="10368662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5" y="1628774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7561129"/>
      </p:ext>
    </p:extLst>
  </p:cSld>
  <p:clrMapOvr>
    <a:masterClrMapping/>
  </p:clrMapOvr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30689881"/>
      </p:ext>
    </p:extLst>
  </p:cSld>
  <p:clrMapOvr>
    <a:masterClrMapping/>
  </p:clrMapOvr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3685855"/>
      </p:ext>
    </p:extLst>
  </p:cSld>
  <p:clrMapOvr>
    <a:masterClrMapping/>
  </p:clrMapOvr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8830489"/>
      </p:ext>
    </p:extLst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331863454"/>
      </p:ext>
    </p:extLst>
  </p:cSld>
  <p:clrMapOvr>
    <a:masterClrMapping/>
  </p:clrMapOvr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9836293"/>
      </p:ext>
    </p:extLst>
  </p:cSld>
  <p:clrMapOvr>
    <a:masterClrMapping/>
  </p:clrMapOvr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2" y="2997994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GB" sz="180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GB" sz="180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54182345"/>
      </p:ext>
    </p:extLst>
  </p:cSld>
  <p:clrMapOvr>
    <a:masterClrMapping/>
  </p:clrMapOvr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7" y="5731961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752427556"/>
      </p:ext>
    </p:extLst>
  </p:cSld>
  <p:clrMapOvr>
    <a:masterClrMapping/>
  </p:clrMapOvr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7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8" y="3932953"/>
            <a:ext cx="1007738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3" tIns="45706" rIns="91413" bIns="45706" rtlCol="0" anchor="ctr"/>
          <a:lstStyle/>
          <a:p>
            <a:pPr algn="ctr" defTabSz="914400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3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620" indent="-266620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6208" indent="-266620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1242" indent="-2650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796" indent="-274556">
              <a:defRPr>
                <a:solidFill>
                  <a:schemeClr val="tx2"/>
                </a:solidFill>
              </a:defRPr>
            </a:lvl6pPr>
            <a:lvl7pPr marL="1612416" indent="-266620">
              <a:defRPr>
                <a:solidFill>
                  <a:schemeClr val="tx2"/>
                </a:solidFill>
              </a:defRPr>
            </a:lvl7pPr>
            <a:lvl8pPr marL="1877450" indent="-265033">
              <a:defRPr>
                <a:solidFill>
                  <a:schemeClr val="tx2"/>
                </a:solidFill>
              </a:defRPr>
            </a:lvl8pPr>
            <a:lvl9pPr marL="2152004" indent="-274556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3279506998"/>
      </p:ext>
    </p:extLst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7131" name="think-cell Slide" r:id="rId4" imgW="353" imgH="353" progId="TCLayout.ActiveDocument.1">
                  <p:embed/>
                </p:oleObj>
              </mc:Choice>
              <mc:Fallback>
                <p:oleObj name="think-cell Slide" r:id="rId4" imgW="353" imgH="353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2. Slide Title"/>
          <p:cNvSpPr>
            <a:spLocks noGrp="1"/>
          </p:cNvSpPr>
          <p:nvPr>
            <p:ph type="title"/>
          </p:nvPr>
        </p:nvSpPr>
        <p:spPr bwMode="gray">
          <a:xfrm>
            <a:off x="407988" y="347662"/>
            <a:ext cx="10367962" cy="36933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x-none"/>
          </a:p>
        </p:txBody>
      </p:sp>
      <p:sp>
        <p:nvSpPr>
          <p:cNvPr id="5" name="doc id" hidden="1"/>
          <p:cNvSpPr>
            <a:spLocks noChangeArrowheads="1"/>
          </p:cNvSpPr>
          <p:nvPr/>
        </p:nvSpPr>
        <p:spPr bwMode="gray">
          <a:xfrm flipH="1">
            <a:off x="10658003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/>
            <a:endParaRPr lang="x-none" sz="612">
              <a:solidFill>
                <a:srgbClr val="80808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rgbClr val="0071B9"/>
                </a:solidFill>
                <a:latin typeface="Arial"/>
              </a:defRPr>
            </a:lvl1pPr>
          </a:lstStyle>
          <a:p>
            <a:fld id="{6196FA25-83C1-43E5-8FF7-33063970FB2B}" type="datetimeFigureOut">
              <a:rPr lang="fi-FI"/>
              <a:pPr/>
              <a:t>15.8.2018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6740035"/>
      </p:ext>
    </p:extLst>
  </p:cSld>
  <p:clrMapOvr>
    <a:masterClrMapping/>
  </p:clrMapOvr>
  <p:extLst mod="1">
    <p:ext uri="{DCECCB84-F9BA-43D5-87BE-67443E8EF086}">
      <p15:sldGuideLst xmlns:p15="http://schemas.microsoft.com/office/powerpoint/2012/main" xmlns="">
        <p15:guide id="1" pos="7489">
          <p15:clr>
            <a:srgbClr val="F26B43"/>
          </p15:clr>
        </p15:guide>
        <p15:guide id="2" pos="101">
          <p15:clr>
            <a:srgbClr val="F26B43"/>
          </p15:clr>
        </p15:guide>
        <p15:guide id="3" orient="horz" pos="701">
          <p15:clr>
            <a:srgbClr val="F26B43"/>
          </p15:clr>
        </p15:guide>
        <p15:guide id="4" orient="horz" pos="4080">
          <p15:clr>
            <a:srgbClr val="F26B43"/>
          </p15:clr>
        </p15:guide>
      </p15:sldGuideLst>
    </p:ext>
  </p:extLst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1/2/2017</a:t>
            </a:r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8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78" tIns="215978" rIns="215978" bIns="4534639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4" y="2493087"/>
            <a:ext cx="3168242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620" indent="-266620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588" indent="-272968">
              <a:lnSpc>
                <a:spcPct val="120000"/>
              </a:lnSpc>
              <a:spcBef>
                <a:spcPts val="400"/>
              </a:spcBef>
              <a:buClrTx/>
              <a:defRPr sz="1400">
                <a:solidFill>
                  <a:schemeClr val="tx2"/>
                </a:solidFill>
              </a:defRPr>
            </a:lvl3pPr>
            <a:lvl4pPr marL="806208" indent="-266620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1242" indent="-2650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765819553"/>
      </p:ext>
    </p:extLst>
  </p:cSld>
  <p:clrMapOvr>
    <a:masterClrMapping/>
  </p:clrMapOvr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0" y="4220928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9" y="5588294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C6A9C4-11BE-4ADA-83AF-7789BCFC5239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1925760"/>
      </p:ext>
    </p:extLst>
  </p:cSld>
  <p:clrMapOvr>
    <a:masterClrMapping/>
  </p:clrMapOvr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8B035BC-80D2-4CB4-A527-D60994FC9117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4" y="403107"/>
            <a:ext cx="719813" cy="363516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0" y="4213581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2" y="5588294"/>
            <a:ext cx="10365264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54520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0EA25C-65AA-49E3-9118-783F700A05A2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defRPr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69785506"/>
      </p:ext>
    </p:extLst>
  </p:cSld>
  <p:clrMapOvr>
    <a:masterClrMapping/>
  </p:clrMapOvr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79" y="1628399"/>
            <a:ext cx="10365265" cy="4607446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16853-503C-4866-B80C-F07DBC29680B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72" y="404723"/>
            <a:ext cx="10365264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49528795"/>
      </p:ext>
    </p:extLst>
  </p:cSld>
  <p:clrMapOvr>
    <a:masterClrMapping/>
  </p:clrMapOvr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C6A9C4-11BE-4ADA-83AF-7789BCFC5239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6175025"/>
      </p:ext>
    </p:extLst>
  </p:cSld>
  <p:clrMapOvr>
    <a:masterClrMapping/>
  </p:clrMapOvr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6E49EA5-B518-4C89-B96F-A1F393608D6A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9" y="3789357"/>
            <a:ext cx="10365265" cy="64755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972090998"/>
      </p:ext>
    </p:extLst>
  </p:cSld>
  <p:clrMapOvr>
    <a:masterClrMapping/>
  </p:clrMapOvr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0BAA54C-63D7-4DAA-A1EB-9AC765B9D63B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53" tIns="395761" rIns="395761" bIns="1331199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9" y="558831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63192634"/>
      </p:ext>
    </p:extLst>
  </p:cSld>
  <p:clrMapOvr>
    <a:masterClrMapping/>
  </p:clrMapOvr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C7C917B-1D0C-48D2-AB82-7FA7F82911E6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53" tIns="395761" rIns="395761" bIns="1331199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79" y="5588316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81890702"/>
      </p:ext>
    </p:extLst>
  </p:cSld>
  <p:clrMapOvr>
    <a:masterClrMapping/>
  </p:clrMapOvr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07087F8-3AE6-480B-9EDA-C8EC11CBCBB5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901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2" tIns="215912" rIns="215912" bIns="4533278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092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None/>
              <a:defRPr sz="1600">
                <a:solidFill>
                  <a:schemeClr val="tx2"/>
                </a:solidFill>
              </a:defRPr>
            </a:lvl1pPr>
            <a:lvl2pPr marL="266539" indent="-266539">
              <a:lnSpc>
                <a:spcPct val="12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6" indent="-272887">
              <a:lnSpc>
                <a:spcPct val="120000"/>
              </a:lnSpc>
              <a:spcBef>
                <a:spcPts val="400"/>
              </a:spcBef>
              <a:defRPr sz="1400">
                <a:solidFill>
                  <a:schemeClr val="tx2"/>
                </a:solidFill>
              </a:defRPr>
            </a:lvl3pPr>
            <a:lvl4pPr marL="805965" indent="-266539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4pPr>
            <a:lvl5pPr marL="1070921" indent="-264952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11280972"/>
      </p:ext>
    </p:extLst>
  </p:cSld>
  <p:clrMapOvr>
    <a:masterClrMapping/>
  </p:clrMapOvr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07087F8-3AE6-480B-9EDA-C8EC11CBCBB5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3791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12" tIns="215912" rIns="215912" bIns="4533278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8052885" y="2493092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None/>
              <a:defRPr sz="1600">
                <a:solidFill>
                  <a:schemeClr val="tx2"/>
                </a:solidFill>
              </a:defRPr>
            </a:lvl1pPr>
            <a:lvl2pPr marL="266539" indent="-266539">
              <a:lnSpc>
                <a:spcPct val="12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6" indent="-272887">
              <a:lnSpc>
                <a:spcPct val="120000"/>
              </a:lnSpc>
              <a:spcBef>
                <a:spcPts val="400"/>
              </a:spcBef>
              <a:defRPr sz="1400">
                <a:solidFill>
                  <a:schemeClr val="tx2"/>
                </a:solidFill>
              </a:defRPr>
            </a:lvl3pPr>
            <a:lvl4pPr marL="805965" indent="-266539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4pPr>
            <a:lvl5pPr marL="1070921" indent="-264952">
              <a:lnSpc>
                <a:spcPct val="120000"/>
              </a:lnSpc>
              <a:spcBef>
                <a:spcPts val="400"/>
              </a:spcBef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40217598"/>
      </p:ext>
    </p:extLst>
  </p:cSld>
  <p:clrMapOvr>
    <a:masterClrMapping/>
  </p:clrMapOvr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C7C917B-1D0C-48D2-AB82-7FA7F82911E6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1" y="1268131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46" tIns="233861" rIns="251846" bIns="233861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</p:spTree>
    <p:extLst>
      <p:ext uri="{BB962C8B-B14F-4D97-AF65-F5344CB8AC3E}">
        <p14:creationId xmlns:p14="http://schemas.microsoft.com/office/powerpoint/2010/main" val="1025696799"/>
      </p:ext>
    </p:extLst>
  </p:cSld>
  <p:clrMapOvr>
    <a:masterClrMapping/>
  </p:clrMapOvr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398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48" y="1628764"/>
            <a:ext cx="5039001" cy="460708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CFB69C-74BD-49CE-89D8-ACB5B111BCEF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77513698"/>
      </p:ext>
    </p:extLst>
  </p:cSld>
  <p:clrMapOvr>
    <a:masterClrMapping/>
  </p:clrMapOvr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48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225993-74F4-4BB0-B53B-8050DF1AB88B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fi-FI" dirty="0"/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3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48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409468" y="6273005"/>
            <a:ext cx="283732" cy="107722"/>
          </a:xfrm>
          <a:prstGeom prst="rect">
            <a:avLst/>
          </a:prstGeom>
        </p:spPr>
        <p:txBody>
          <a:bodyPr wrap="none" bIns="0" anchor="b" anchorCtr="0">
            <a:sp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5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dirty="0"/>
              <a:t>Source</a:t>
            </a:r>
          </a:p>
        </p:txBody>
      </p:sp>
    </p:spTree>
    <p:extLst>
      <p:ext uri="{BB962C8B-B14F-4D97-AF65-F5344CB8AC3E}">
        <p14:creationId xmlns:p14="http://schemas.microsoft.com/office/powerpoint/2010/main" val="504161835"/>
      </p:ext>
    </p:extLst>
  </p:cSld>
  <p:clrMapOvr>
    <a:masterClrMapping/>
  </p:clrMapOvr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11CC840-1421-4657-9863-31AEAD35258A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7"/>
            <a:ext cx="5039000" cy="458402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48" y="1628407"/>
            <a:ext cx="5039001" cy="460744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24454086"/>
      </p:ext>
    </p:extLst>
  </p:cSld>
  <p:clrMapOvr>
    <a:masterClrMapping/>
  </p:clrMapOvr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DDE996A-7BAA-44B8-B6B7-1565A177244E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8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48" y="1628398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3"/>
            <a:ext cx="5039000" cy="4223284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48" y="1991308"/>
            <a:ext cx="5039001" cy="4244536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80829610"/>
      </p:ext>
    </p:extLst>
  </p:cSld>
  <p:clrMapOvr>
    <a:masterClrMapping/>
  </p:clrMapOvr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5C5613D-6B46-4C62-8C30-A593F8851CE9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6" y="162841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76" y="5084868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6" y="1989133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76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8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9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6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94909338"/>
      </p:ext>
    </p:extLst>
  </p:cSld>
  <p:clrMapOvr>
    <a:masterClrMapping/>
  </p:clrMapOvr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DC14836-9981-4566-984F-4279BB03EE0C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3" y="162841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0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68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/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/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/>
            </a:lvl5pPr>
            <a:lvl6pPr marL="1345391" indent="-274475">
              <a:defRPr/>
            </a:lvl6pPr>
            <a:lvl7pPr marL="1611930" indent="-266539">
              <a:defRPr/>
            </a:lvl7pPr>
            <a:lvl8pPr marL="1876886" indent="-264952">
              <a:defRPr/>
            </a:lvl8pPr>
            <a:lvl9pPr marL="2151356" indent="-274475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9" y="1989133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39992" y="5084868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/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/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/>
            </a:lvl5pPr>
            <a:lvl6pPr marL="1345391" indent="-274475">
              <a:defRPr/>
            </a:lvl6pPr>
            <a:lvl7pPr marL="1611930" indent="-266539">
              <a:defRPr/>
            </a:lvl7pPr>
            <a:lvl8pPr marL="1876886" indent="-264952">
              <a:defRPr/>
            </a:lvl8pPr>
            <a:lvl9pPr marL="2151356" indent="-274475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8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9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6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693054104"/>
      </p:ext>
    </p:extLst>
  </p:cSld>
  <p:clrMapOvr>
    <a:masterClrMapping/>
  </p:clrMapOvr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DC14836-9981-4566-984F-4279BB03EE0C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0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27" y="1628410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3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0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0" y="1989133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0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68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/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/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/>
            </a:lvl5pPr>
            <a:lvl6pPr marL="1345391" indent="-274475">
              <a:defRPr/>
            </a:lvl6pPr>
            <a:lvl7pPr marL="1611930" indent="-266539">
              <a:defRPr/>
            </a:lvl7pPr>
            <a:lvl8pPr marL="1876886" indent="-264952">
              <a:defRPr/>
            </a:lvl8pPr>
            <a:lvl9pPr marL="2151356" indent="-274475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0" y="5084868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/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/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/>
            </a:lvl5pPr>
            <a:lvl6pPr marL="1345391" indent="-274475">
              <a:defRPr/>
            </a:lvl6pPr>
            <a:lvl7pPr marL="1611930" indent="-266539">
              <a:defRPr/>
            </a:lvl7pPr>
            <a:lvl8pPr marL="1876886" indent="-264952">
              <a:defRPr/>
            </a:lvl8pPr>
            <a:lvl9pPr marL="2151356" indent="-274475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68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/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/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/>
            </a:lvl5pPr>
            <a:lvl6pPr marL="1345391" indent="-274475">
              <a:defRPr/>
            </a:lvl6pPr>
            <a:lvl7pPr marL="1611930" indent="-266539">
              <a:defRPr/>
            </a:lvl7pPr>
            <a:lvl8pPr marL="1876886" indent="-264952">
              <a:defRPr/>
            </a:lvl8pPr>
            <a:lvl9pPr marL="2151356" indent="-274475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8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9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6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608572116"/>
      </p:ext>
    </p:extLst>
  </p:cSld>
  <p:clrMapOvr>
    <a:masterClrMapping/>
  </p:clrMapOvr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DC14836-9981-4566-984F-4279BB03EE0C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5" y="162841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4" y="162841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3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08" y="1628410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8" y="1628410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33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8" y="1989133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8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9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6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131112742"/>
      </p:ext>
    </p:extLst>
  </p:cSld>
  <p:clrMapOvr>
    <a:masterClrMapping/>
  </p:clrMapOvr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5C5613D-6B46-4C62-8C30-A593F8851CE9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6" y="1628410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6" y="1989133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8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9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6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313730143"/>
      </p:ext>
    </p:extLst>
  </p:cSld>
  <p:clrMapOvr>
    <a:masterClrMapping/>
  </p:clrMapOvr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5C5613D-6B46-4C62-8C30-A593F8851CE9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0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71" y="1989133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3"/>
            <a:ext cx="10365963" cy="50451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68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56" indent="0">
              <a:buNone/>
              <a:defRPr sz="2700" b="1"/>
            </a:lvl2pPr>
            <a:lvl3pPr marL="1218712" indent="0">
              <a:buNone/>
              <a:defRPr sz="2400" b="1"/>
            </a:lvl3pPr>
            <a:lvl4pPr marL="1828068" indent="0">
              <a:buNone/>
              <a:defRPr sz="2100" b="1"/>
            </a:lvl4pPr>
            <a:lvl5pPr marL="2437425" indent="0">
              <a:buNone/>
              <a:defRPr sz="2100" b="1"/>
            </a:lvl5pPr>
            <a:lvl6pPr marL="3046781" indent="0">
              <a:buNone/>
              <a:defRPr sz="2100" b="1"/>
            </a:lvl6pPr>
            <a:lvl7pPr marL="3656137" indent="0">
              <a:buNone/>
              <a:defRPr sz="2100" b="1"/>
            </a:lvl7pPr>
            <a:lvl8pPr marL="4265492" indent="0">
              <a:buNone/>
              <a:defRPr sz="2100" b="1"/>
            </a:lvl8pPr>
            <a:lvl9pPr marL="4874848" indent="0">
              <a:buNone/>
              <a:defRPr sz="21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399"/>
            <a:ext cx="0" cy="4607446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3" y="1628399"/>
            <a:ext cx="2374935" cy="460744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/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/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/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/>
            </a:lvl5pPr>
            <a:lvl6pPr marL="1345391" indent="-274475">
              <a:defRPr/>
            </a:lvl6pPr>
            <a:lvl7pPr marL="1611930" indent="-266539">
              <a:defRPr/>
            </a:lvl7pPr>
            <a:lvl8pPr marL="1876886" indent="-264952">
              <a:defRPr/>
            </a:lvl8pPr>
            <a:lvl9pPr marL="2151356" indent="-274475">
              <a:defRPr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8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9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26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6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920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886394456"/>
      </p:ext>
    </p:extLst>
  </p:cSld>
  <p:clrMapOvr>
    <a:masterClrMapping/>
  </p:clrMapOvr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3229443-E4F2-4D4F-96A2-D9D41D136434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97" y="1628399"/>
            <a:ext cx="4750647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5126096"/>
      </p:ext>
    </p:extLst>
  </p:cSld>
  <p:clrMapOvr>
    <a:masterClrMapping/>
  </p:clrMapOvr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A819BA-1A02-4E4D-8B4A-220B3B3076F5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4" y="1628399"/>
            <a:ext cx="863817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409469" y="1628399"/>
            <a:ext cx="2374283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741159309"/>
      </p:ext>
    </p:extLst>
  </p:cSld>
  <p:clrMapOvr>
    <a:masterClrMapping/>
  </p:clrMapOvr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C46B63-2654-43FD-94B3-5A78BA5733D3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49" y="1628399"/>
            <a:ext cx="2374283" cy="4607446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4291326150"/>
      </p:ext>
    </p:extLst>
  </p:cSld>
  <p:clrMapOvr>
    <a:masterClrMapping/>
  </p:clrMapOvr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FAB9FE-0FF0-4FFD-8672-E042521C5B20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8638172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14"/>
            <a:ext cx="2374283" cy="971011"/>
          </a:xfrm>
          <a:prstGeom prst="rect">
            <a:avLst/>
          </a:prstGeom>
          <a:solidFill>
            <a:srgbClr val="BFDCEE"/>
          </a:solidFill>
        </p:spPr>
        <p:txBody>
          <a:bodyPr lIns="179892" tIns="107938" rIns="179892" bIns="10793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9" indent="-266539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6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605568335"/>
      </p:ext>
    </p:extLst>
  </p:cSld>
  <p:clrMapOvr>
    <a:masterClrMapping/>
  </p:clrMapOvr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723A8-F636-462F-9E77-8B7900F01961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399"/>
            <a:ext cx="741432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5" y="1628397"/>
            <a:ext cx="3599063" cy="971071"/>
          </a:xfrm>
          <a:prstGeom prst="rect">
            <a:avLst/>
          </a:prstGeom>
          <a:solidFill>
            <a:srgbClr val="BFDCEE"/>
          </a:solidFill>
        </p:spPr>
        <p:txBody>
          <a:bodyPr lIns="179892" tIns="107938" rIns="179892" bIns="107938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9" indent="-266539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26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564588654"/>
      </p:ext>
    </p:extLst>
  </p:cSld>
  <p:clrMapOvr>
    <a:masterClrMapping/>
  </p:clrMapOvr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54" y="0"/>
            <a:ext cx="5159617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76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399"/>
            <a:ext cx="6262461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ED12ABB-3B65-4AD8-A24B-425141D54D3F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6020259"/>
      </p:ext>
    </p:extLst>
  </p:cSld>
  <p:clrMapOvr>
    <a:masterClrMapping/>
  </p:clrMapOvr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72" y="1628399"/>
            <a:ext cx="7558303" cy="460744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ED12ABB-3B65-4AD8-A24B-425141D54D3F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860782"/>
      </p:ext>
    </p:extLst>
  </p:cSld>
  <p:clrMapOvr>
    <a:masterClrMapping/>
  </p:clrMapOvr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81" y="1628779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E08A01-067D-4328-A928-74A436B992BF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9072402"/>
      </p:ext>
    </p:extLst>
  </p:cSld>
  <p:clrMapOvr>
    <a:masterClrMapping/>
  </p:clrMapOvr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80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F0D32D3-F793-4BF4-8D86-BB576B6740BD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1521511"/>
      </p:ext>
    </p:extLst>
  </p:cSld>
  <p:clrMapOvr>
    <a:masterClrMapping/>
  </p:clrMapOvr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6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E9B02-998A-4865-B607-146363FCBC6E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8650253"/>
      </p:ext>
    </p:extLst>
  </p:cSld>
  <p:clrMapOvr>
    <a:masterClrMapping/>
  </p:clrMapOvr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71607430-12AA-4A55-BB3C-56A4E9319278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3329583"/>
      </p:ext>
    </p:extLst>
  </p:cSld>
  <p:clrMapOvr>
    <a:masterClrMapping/>
  </p:clrMapOvr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53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600" cap="none" spc="-50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E68959A-9277-47E3-B88F-4257A6C544A1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9382275"/>
      </p:ext>
    </p:extLst>
  </p:cSld>
  <p:clrMapOvr>
    <a:masterClrMapping/>
  </p:clrMapOvr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279CA1-A3B2-4BA1-99D3-B562E57CA4C7}" type="datetime1">
              <a:rPr lang="en-US" smtClean="0">
                <a:solidFill>
                  <a:srgbClr val="0071B9"/>
                </a:solidFill>
              </a:rPr>
              <a:pPr/>
              <a:t>8/15/2018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0402661"/>
      </p:ext>
    </p:extLst>
  </p:cSld>
  <p:clrMapOvr>
    <a:masterClrMapping/>
  </p:clrMapOvr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279CA1-A3B2-4BA1-99D3-B562E57CA4C7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Freeform 6"/>
          <p:cNvSpPr>
            <a:spLocks noChangeAspect="1" noEditPoints="1"/>
          </p:cNvSpPr>
          <p:nvPr userDrawn="1"/>
        </p:nvSpPr>
        <p:spPr bwMode="auto">
          <a:xfrm>
            <a:off x="5384660" y="2996324"/>
            <a:ext cx="1422680" cy="719833"/>
          </a:xfrm>
          <a:custGeom>
            <a:avLst/>
            <a:gdLst>
              <a:gd name="T0" fmla="*/ 3275 w 3275"/>
              <a:gd name="T1" fmla="*/ 1657 h 1657"/>
              <a:gd name="T2" fmla="*/ 2824 w 3275"/>
              <a:gd name="T3" fmla="*/ 1002 h 1657"/>
              <a:gd name="T4" fmla="*/ 3134 w 3275"/>
              <a:gd name="T5" fmla="*/ 660 h 1657"/>
              <a:gd name="T6" fmla="*/ 2824 w 3275"/>
              <a:gd name="T7" fmla="*/ 1002 h 1657"/>
              <a:gd name="T8" fmla="*/ 1600 w 3275"/>
              <a:gd name="T9" fmla="*/ 1657 h 1657"/>
              <a:gd name="T10" fmla="*/ 1378 w 3275"/>
              <a:gd name="T11" fmla="*/ 829 h 1657"/>
              <a:gd name="T12" fmla="*/ 1371 w 3275"/>
              <a:gd name="T13" fmla="*/ 884 h 1657"/>
              <a:gd name="T14" fmla="*/ 1347 w 3275"/>
              <a:gd name="T15" fmla="*/ 938 h 1657"/>
              <a:gd name="T16" fmla="*/ 1315 w 3275"/>
              <a:gd name="T17" fmla="*/ 973 h 1657"/>
              <a:gd name="T18" fmla="*/ 1267 w 3275"/>
              <a:gd name="T19" fmla="*/ 999 h 1657"/>
              <a:gd name="T20" fmla="*/ 1202 w 3275"/>
              <a:gd name="T21" fmla="*/ 1005 h 1657"/>
              <a:gd name="T22" fmla="*/ 1156 w 3275"/>
              <a:gd name="T23" fmla="*/ 993 h 1657"/>
              <a:gd name="T24" fmla="*/ 1117 w 3275"/>
              <a:gd name="T25" fmla="*/ 968 h 1657"/>
              <a:gd name="T26" fmla="*/ 1083 w 3275"/>
              <a:gd name="T27" fmla="*/ 924 h 1657"/>
              <a:gd name="T28" fmla="*/ 1065 w 3275"/>
              <a:gd name="T29" fmla="*/ 876 h 1657"/>
              <a:gd name="T30" fmla="*/ 1061 w 3275"/>
              <a:gd name="T31" fmla="*/ 818 h 1657"/>
              <a:gd name="T32" fmla="*/ 1070 w 3275"/>
              <a:gd name="T33" fmla="*/ 764 h 1657"/>
              <a:gd name="T34" fmla="*/ 1096 w 3275"/>
              <a:gd name="T35" fmla="*/ 713 h 1657"/>
              <a:gd name="T36" fmla="*/ 1129 w 3275"/>
              <a:gd name="T37" fmla="*/ 680 h 1657"/>
              <a:gd name="T38" fmla="*/ 1179 w 3275"/>
              <a:gd name="T39" fmla="*/ 656 h 1657"/>
              <a:gd name="T40" fmla="*/ 1243 w 3275"/>
              <a:gd name="T41" fmla="*/ 653 h 1657"/>
              <a:gd name="T42" fmla="*/ 1288 w 3275"/>
              <a:gd name="T43" fmla="*/ 667 h 1657"/>
              <a:gd name="T44" fmla="*/ 1326 w 3275"/>
              <a:gd name="T45" fmla="*/ 695 h 1657"/>
              <a:gd name="T46" fmla="*/ 1359 w 3275"/>
              <a:gd name="T47" fmla="*/ 741 h 1657"/>
              <a:gd name="T48" fmla="*/ 1374 w 3275"/>
              <a:gd name="T49" fmla="*/ 790 h 1657"/>
              <a:gd name="T50" fmla="*/ 1202 w 3275"/>
              <a:gd name="T51" fmla="*/ 506 h 1657"/>
              <a:gd name="T52" fmla="*/ 1106 w 3275"/>
              <a:gd name="T53" fmla="*/ 524 h 1657"/>
              <a:gd name="T54" fmla="*/ 1036 w 3275"/>
              <a:gd name="T55" fmla="*/ 557 h 1657"/>
              <a:gd name="T56" fmla="*/ 967 w 3275"/>
              <a:gd name="T57" fmla="*/ 617 h 1657"/>
              <a:gd name="T58" fmla="*/ 924 w 3275"/>
              <a:gd name="T59" fmla="*/ 683 h 1657"/>
              <a:gd name="T60" fmla="*/ 896 w 3275"/>
              <a:gd name="T61" fmla="*/ 776 h 1657"/>
              <a:gd name="T62" fmla="*/ 896 w 3275"/>
              <a:gd name="T63" fmla="*/ 881 h 1657"/>
              <a:gd name="T64" fmla="*/ 918 w 3275"/>
              <a:gd name="T65" fmla="*/ 960 h 1657"/>
              <a:gd name="T66" fmla="*/ 967 w 3275"/>
              <a:gd name="T67" fmla="*/ 1040 h 1657"/>
              <a:gd name="T68" fmla="*/ 1036 w 3275"/>
              <a:gd name="T69" fmla="*/ 1100 h 1657"/>
              <a:gd name="T70" fmla="*/ 1106 w 3275"/>
              <a:gd name="T71" fmla="*/ 1134 h 1657"/>
              <a:gd name="T72" fmla="*/ 1202 w 3275"/>
              <a:gd name="T73" fmla="*/ 1151 h 1657"/>
              <a:gd name="T74" fmla="*/ 1301 w 3275"/>
              <a:gd name="T75" fmla="*/ 1142 h 1657"/>
              <a:gd name="T76" fmla="*/ 1375 w 3275"/>
              <a:gd name="T77" fmla="*/ 1115 h 1657"/>
              <a:gd name="T78" fmla="*/ 1450 w 3275"/>
              <a:gd name="T79" fmla="*/ 1062 h 1657"/>
              <a:gd name="T80" fmla="*/ 1498 w 3275"/>
              <a:gd name="T81" fmla="*/ 1002 h 1657"/>
              <a:gd name="T82" fmla="*/ 1535 w 3275"/>
              <a:gd name="T83" fmla="*/ 914 h 1657"/>
              <a:gd name="T84" fmla="*/ 1545 w 3275"/>
              <a:gd name="T85" fmla="*/ 810 h 1657"/>
              <a:gd name="T86" fmla="*/ 1531 w 3275"/>
              <a:gd name="T87" fmla="*/ 727 h 1657"/>
              <a:gd name="T88" fmla="*/ 1490 w 3275"/>
              <a:gd name="T89" fmla="*/ 642 h 1657"/>
              <a:gd name="T90" fmla="*/ 1427 w 3275"/>
              <a:gd name="T91" fmla="*/ 575 h 1657"/>
              <a:gd name="T92" fmla="*/ 1354 w 3275"/>
              <a:gd name="T93" fmla="*/ 532 h 1657"/>
              <a:gd name="T94" fmla="*/ 1269 w 3275"/>
              <a:gd name="T95" fmla="*/ 509 h 1657"/>
              <a:gd name="T96" fmla="*/ 2436 w 3275"/>
              <a:gd name="T97" fmla="*/ 414 h 1657"/>
              <a:gd name="T98" fmla="*/ 1675 w 3275"/>
              <a:gd name="T99" fmla="*/ 829 h 1657"/>
              <a:gd name="T100" fmla="*/ 1776 w 3275"/>
              <a:gd name="T101" fmla="*/ 523 h 1657"/>
              <a:gd name="T102" fmla="*/ 2336 w 3275"/>
              <a:gd name="T103" fmla="*/ 523 h 1657"/>
              <a:gd name="T104" fmla="*/ 761 w 3275"/>
              <a:gd name="T105" fmla="*/ 1243 h 1657"/>
              <a:gd name="T106" fmla="*/ 0 w 3275"/>
              <a:gd name="T107" fmla="*/ 0 h 1657"/>
              <a:gd name="T108" fmla="*/ 278 w 3275"/>
              <a:gd name="T109" fmla="*/ 523 h 1657"/>
              <a:gd name="T110" fmla="*/ 699 w 3275"/>
              <a:gd name="T111" fmla="*/ 1142 h 1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75" h="1657">
                <a:moveTo>
                  <a:pt x="2513" y="0"/>
                </a:moveTo>
                <a:lnTo>
                  <a:pt x="3275" y="0"/>
                </a:lnTo>
                <a:lnTo>
                  <a:pt x="3275" y="414"/>
                </a:lnTo>
                <a:lnTo>
                  <a:pt x="3275" y="829"/>
                </a:lnTo>
                <a:lnTo>
                  <a:pt x="3275" y="1243"/>
                </a:lnTo>
                <a:lnTo>
                  <a:pt x="3275" y="1657"/>
                </a:lnTo>
                <a:lnTo>
                  <a:pt x="2513" y="1657"/>
                </a:lnTo>
                <a:lnTo>
                  <a:pt x="2513" y="1243"/>
                </a:lnTo>
                <a:lnTo>
                  <a:pt x="2513" y="829"/>
                </a:lnTo>
                <a:lnTo>
                  <a:pt x="2513" y="414"/>
                </a:lnTo>
                <a:lnTo>
                  <a:pt x="2513" y="0"/>
                </a:lnTo>
                <a:close/>
                <a:moveTo>
                  <a:pt x="2824" y="1002"/>
                </a:moveTo>
                <a:lnTo>
                  <a:pt x="2824" y="897"/>
                </a:lnTo>
                <a:lnTo>
                  <a:pt x="3096" y="897"/>
                </a:lnTo>
                <a:lnTo>
                  <a:pt x="3096" y="764"/>
                </a:lnTo>
                <a:lnTo>
                  <a:pt x="2824" y="764"/>
                </a:lnTo>
                <a:lnTo>
                  <a:pt x="2824" y="660"/>
                </a:lnTo>
                <a:lnTo>
                  <a:pt x="3134" y="660"/>
                </a:lnTo>
                <a:lnTo>
                  <a:pt x="3134" y="523"/>
                </a:lnTo>
                <a:lnTo>
                  <a:pt x="2658" y="523"/>
                </a:lnTo>
                <a:lnTo>
                  <a:pt x="2658" y="1142"/>
                </a:lnTo>
                <a:lnTo>
                  <a:pt x="3134" y="1142"/>
                </a:lnTo>
                <a:lnTo>
                  <a:pt x="3134" y="1002"/>
                </a:lnTo>
                <a:lnTo>
                  <a:pt x="2824" y="1002"/>
                </a:lnTo>
                <a:close/>
                <a:moveTo>
                  <a:pt x="838" y="0"/>
                </a:moveTo>
                <a:lnTo>
                  <a:pt x="1600" y="0"/>
                </a:lnTo>
                <a:lnTo>
                  <a:pt x="1600" y="414"/>
                </a:lnTo>
                <a:lnTo>
                  <a:pt x="1600" y="829"/>
                </a:lnTo>
                <a:lnTo>
                  <a:pt x="1600" y="1243"/>
                </a:lnTo>
                <a:lnTo>
                  <a:pt x="1600" y="1657"/>
                </a:lnTo>
                <a:lnTo>
                  <a:pt x="838" y="1657"/>
                </a:lnTo>
                <a:lnTo>
                  <a:pt x="838" y="1243"/>
                </a:lnTo>
                <a:lnTo>
                  <a:pt x="838" y="829"/>
                </a:lnTo>
                <a:lnTo>
                  <a:pt x="838" y="414"/>
                </a:lnTo>
                <a:lnTo>
                  <a:pt x="838" y="0"/>
                </a:lnTo>
                <a:close/>
                <a:moveTo>
                  <a:pt x="1378" y="829"/>
                </a:moveTo>
                <a:lnTo>
                  <a:pt x="1377" y="839"/>
                </a:lnTo>
                <a:lnTo>
                  <a:pt x="1377" y="848"/>
                </a:lnTo>
                <a:lnTo>
                  <a:pt x="1376" y="858"/>
                </a:lnTo>
                <a:lnTo>
                  <a:pt x="1374" y="867"/>
                </a:lnTo>
                <a:lnTo>
                  <a:pt x="1373" y="876"/>
                </a:lnTo>
                <a:lnTo>
                  <a:pt x="1371" y="884"/>
                </a:lnTo>
                <a:lnTo>
                  <a:pt x="1368" y="893"/>
                </a:lnTo>
                <a:lnTo>
                  <a:pt x="1365" y="901"/>
                </a:lnTo>
                <a:lnTo>
                  <a:pt x="1359" y="917"/>
                </a:lnTo>
                <a:lnTo>
                  <a:pt x="1355" y="924"/>
                </a:lnTo>
                <a:lnTo>
                  <a:pt x="1351" y="931"/>
                </a:lnTo>
                <a:lnTo>
                  <a:pt x="1347" y="938"/>
                </a:lnTo>
                <a:lnTo>
                  <a:pt x="1342" y="945"/>
                </a:lnTo>
                <a:lnTo>
                  <a:pt x="1337" y="951"/>
                </a:lnTo>
                <a:lnTo>
                  <a:pt x="1332" y="957"/>
                </a:lnTo>
                <a:lnTo>
                  <a:pt x="1326" y="963"/>
                </a:lnTo>
                <a:lnTo>
                  <a:pt x="1321" y="968"/>
                </a:lnTo>
                <a:lnTo>
                  <a:pt x="1315" y="973"/>
                </a:lnTo>
                <a:lnTo>
                  <a:pt x="1308" y="978"/>
                </a:lnTo>
                <a:lnTo>
                  <a:pt x="1295" y="986"/>
                </a:lnTo>
                <a:lnTo>
                  <a:pt x="1288" y="990"/>
                </a:lnTo>
                <a:lnTo>
                  <a:pt x="1281" y="993"/>
                </a:lnTo>
                <a:lnTo>
                  <a:pt x="1274" y="996"/>
                </a:lnTo>
                <a:lnTo>
                  <a:pt x="1267" y="999"/>
                </a:lnTo>
                <a:lnTo>
                  <a:pt x="1259" y="1001"/>
                </a:lnTo>
                <a:lnTo>
                  <a:pt x="1251" y="1003"/>
                </a:lnTo>
                <a:lnTo>
                  <a:pt x="1243" y="1004"/>
                </a:lnTo>
                <a:lnTo>
                  <a:pt x="1235" y="1005"/>
                </a:lnTo>
                <a:lnTo>
                  <a:pt x="1219" y="1006"/>
                </a:lnTo>
                <a:lnTo>
                  <a:pt x="1202" y="1005"/>
                </a:lnTo>
                <a:lnTo>
                  <a:pt x="1194" y="1004"/>
                </a:lnTo>
                <a:lnTo>
                  <a:pt x="1186" y="1003"/>
                </a:lnTo>
                <a:lnTo>
                  <a:pt x="1179" y="1001"/>
                </a:lnTo>
                <a:lnTo>
                  <a:pt x="1171" y="999"/>
                </a:lnTo>
                <a:lnTo>
                  <a:pt x="1164" y="996"/>
                </a:lnTo>
                <a:lnTo>
                  <a:pt x="1156" y="993"/>
                </a:lnTo>
                <a:lnTo>
                  <a:pt x="1149" y="990"/>
                </a:lnTo>
                <a:lnTo>
                  <a:pt x="1143" y="986"/>
                </a:lnTo>
                <a:lnTo>
                  <a:pt x="1136" y="982"/>
                </a:lnTo>
                <a:lnTo>
                  <a:pt x="1129" y="978"/>
                </a:lnTo>
                <a:lnTo>
                  <a:pt x="1123" y="973"/>
                </a:lnTo>
                <a:lnTo>
                  <a:pt x="1117" y="968"/>
                </a:lnTo>
                <a:lnTo>
                  <a:pt x="1112" y="963"/>
                </a:lnTo>
                <a:lnTo>
                  <a:pt x="1106" y="957"/>
                </a:lnTo>
                <a:lnTo>
                  <a:pt x="1096" y="945"/>
                </a:lnTo>
                <a:lnTo>
                  <a:pt x="1091" y="938"/>
                </a:lnTo>
                <a:lnTo>
                  <a:pt x="1087" y="931"/>
                </a:lnTo>
                <a:lnTo>
                  <a:pt x="1083" y="924"/>
                </a:lnTo>
                <a:lnTo>
                  <a:pt x="1079" y="917"/>
                </a:lnTo>
                <a:lnTo>
                  <a:pt x="1076" y="909"/>
                </a:lnTo>
                <a:lnTo>
                  <a:pt x="1073" y="901"/>
                </a:lnTo>
                <a:lnTo>
                  <a:pt x="1070" y="893"/>
                </a:lnTo>
                <a:lnTo>
                  <a:pt x="1067" y="884"/>
                </a:lnTo>
                <a:lnTo>
                  <a:pt x="1065" y="876"/>
                </a:lnTo>
                <a:lnTo>
                  <a:pt x="1063" y="867"/>
                </a:lnTo>
                <a:lnTo>
                  <a:pt x="1062" y="858"/>
                </a:lnTo>
                <a:lnTo>
                  <a:pt x="1061" y="848"/>
                </a:lnTo>
                <a:lnTo>
                  <a:pt x="1061" y="839"/>
                </a:lnTo>
                <a:lnTo>
                  <a:pt x="1060" y="829"/>
                </a:lnTo>
                <a:lnTo>
                  <a:pt x="1061" y="818"/>
                </a:lnTo>
                <a:lnTo>
                  <a:pt x="1061" y="809"/>
                </a:lnTo>
                <a:lnTo>
                  <a:pt x="1062" y="800"/>
                </a:lnTo>
                <a:lnTo>
                  <a:pt x="1063" y="790"/>
                </a:lnTo>
                <a:lnTo>
                  <a:pt x="1065" y="782"/>
                </a:lnTo>
                <a:lnTo>
                  <a:pt x="1067" y="773"/>
                </a:lnTo>
                <a:lnTo>
                  <a:pt x="1070" y="764"/>
                </a:lnTo>
                <a:lnTo>
                  <a:pt x="1073" y="756"/>
                </a:lnTo>
                <a:lnTo>
                  <a:pt x="1079" y="741"/>
                </a:lnTo>
                <a:lnTo>
                  <a:pt x="1083" y="733"/>
                </a:lnTo>
                <a:lnTo>
                  <a:pt x="1087" y="726"/>
                </a:lnTo>
                <a:lnTo>
                  <a:pt x="1091" y="719"/>
                </a:lnTo>
                <a:lnTo>
                  <a:pt x="1096" y="713"/>
                </a:lnTo>
                <a:lnTo>
                  <a:pt x="1101" y="706"/>
                </a:lnTo>
                <a:lnTo>
                  <a:pt x="1106" y="700"/>
                </a:lnTo>
                <a:lnTo>
                  <a:pt x="1112" y="695"/>
                </a:lnTo>
                <a:lnTo>
                  <a:pt x="1117" y="689"/>
                </a:lnTo>
                <a:lnTo>
                  <a:pt x="1123" y="684"/>
                </a:lnTo>
                <a:lnTo>
                  <a:pt x="1129" y="680"/>
                </a:lnTo>
                <a:lnTo>
                  <a:pt x="1143" y="671"/>
                </a:lnTo>
                <a:lnTo>
                  <a:pt x="1149" y="667"/>
                </a:lnTo>
                <a:lnTo>
                  <a:pt x="1156" y="664"/>
                </a:lnTo>
                <a:lnTo>
                  <a:pt x="1164" y="661"/>
                </a:lnTo>
                <a:lnTo>
                  <a:pt x="1171" y="659"/>
                </a:lnTo>
                <a:lnTo>
                  <a:pt x="1179" y="656"/>
                </a:lnTo>
                <a:lnTo>
                  <a:pt x="1186" y="655"/>
                </a:lnTo>
                <a:lnTo>
                  <a:pt x="1194" y="653"/>
                </a:lnTo>
                <a:lnTo>
                  <a:pt x="1202" y="652"/>
                </a:lnTo>
                <a:lnTo>
                  <a:pt x="1219" y="651"/>
                </a:lnTo>
                <a:lnTo>
                  <a:pt x="1235" y="652"/>
                </a:lnTo>
                <a:lnTo>
                  <a:pt x="1243" y="653"/>
                </a:lnTo>
                <a:lnTo>
                  <a:pt x="1251" y="655"/>
                </a:lnTo>
                <a:lnTo>
                  <a:pt x="1259" y="656"/>
                </a:lnTo>
                <a:lnTo>
                  <a:pt x="1267" y="659"/>
                </a:lnTo>
                <a:lnTo>
                  <a:pt x="1274" y="661"/>
                </a:lnTo>
                <a:lnTo>
                  <a:pt x="1281" y="664"/>
                </a:lnTo>
                <a:lnTo>
                  <a:pt x="1288" y="667"/>
                </a:lnTo>
                <a:lnTo>
                  <a:pt x="1295" y="671"/>
                </a:lnTo>
                <a:lnTo>
                  <a:pt x="1302" y="675"/>
                </a:lnTo>
                <a:lnTo>
                  <a:pt x="1308" y="680"/>
                </a:lnTo>
                <a:lnTo>
                  <a:pt x="1315" y="684"/>
                </a:lnTo>
                <a:lnTo>
                  <a:pt x="1321" y="689"/>
                </a:lnTo>
                <a:lnTo>
                  <a:pt x="1326" y="695"/>
                </a:lnTo>
                <a:lnTo>
                  <a:pt x="1332" y="700"/>
                </a:lnTo>
                <a:lnTo>
                  <a:pt x="1342" y="713"/>
                </a:lnTo>
                <a:lnTo>
                  <a:pt x="1347" y="719"/>
                </a:lnTo>
                <a:lnTo>
                  <a:pt x="1351" y="726"/>
                </a:lnTo>
                <a:lnTo>
                  <a:pt x="1355" y="733"/>
                </a:lnTo>
                <a:lnTo>
                  <a:pt x="1359" y="741"/>
                </a:lnTo>
                <a:lnTo>
                  <a:pt x="1362" y="748"/>
                </a:lnTo>
                <a:lnTo>
                  <a:pt x="1365" y="756"/>
                </a:lnTo>
                <a:lnTo>
                  <a:pt x="1368" y="764"/>
                </a:lnTo>
                <a:lnTo>
                  <a:pt x="1371" y="773"/>
                </a:lnTo>
                <a:lnTo>
                  <a:pt x="1373" y="782"/>
                </a:lnTo>
                <a:lnTo>
                  <a:pt x="1374" y="790"/>
                </a:lnTo>
                <a:lnTo>
                  <a:pt x="1376" y="800"/>
                </a:lnTo>
                <a:lnTo>
                  <a:pt x="1377" y="809"/>
                </a:lnTo>
                <a:lnTo>
                  <a:pt x="1377" y="818"/>
                </a:lnTo>
                <a:lnTo>
                  <a:pt x="1378" y="829"/>
                </a:lnTo>
                <a:close/>
                <a:moveTo>
                  <a:pt x="1219" y="506"/>
                </a:moveTo>
                <a:lnTo>
                  <a:pt x="1202" y="506"/>
                </a:lnTo>
                <a:lnTo>
                  <a:pt x="1185" y="507"/>
                </a:lnTo>
                <a:lnTo>
                  <a:pt x="1169" y="509"/>
                </a:lnTo>
                <a:lnTo>
                  <a:pt x="1153" y="512"/>
                </a:lnTo>
                <a:lnTo>
                  <a:pt x="1137" y="515"/>
                </a:lnTo>
                <a:lnTo>
                  <a:pt x="1122" y="519"/>
                </a:lnTo>
                <a:lnTo>
                  <a:pt x="1106" y="524"/>
                </a:lnTo>
                <a:lnTo>
                  <a:pt x="1092" y="529"/>
                </a:lnTo>
                <a:lnTo>
                  <a:pt x="1077" y="535"/>
                </a:lnTo>
                <a:lnTo>
                  <a:pt x="1070" y="538"/>
                </a:lnTo>
                <a:lnTo>
                  <a:pt x="1063" y="542"/>
                </a:lnTo>
                <a:lnTo>
                  <a:pt x="1049" y="549"/>
                </a:lnTo>
                <a:lnTo>
                  <a:pt x="1036" y="557"/>
                </a:lnTo>
                <a:lnTo>
                  <a:pt x="1023" y="566"/>
                </a:lnTo>
                <a:lnTo>
                  <a:pt x="1011" y="575"/>
                </a:lnTo>
                <a:lnTo>
                  <a:pt x="999" y="585"/>
                </a:lnTo>
                <a:lnTo>
                  <a:pt x="988" y="595"/>
                </a:lnTo>
                <a:lnTo>
                  <a:pt x="977" y="606"/>
                </a:lnTo>
                <a:lnTo>
                  <a:pt x="967" y="617"/>
                </a:lnTo>
                <a:lnTo>
                  <a:pt x="957" y="629"/>
                </a:lnTo>
                <a:lnTo>
                  <a:pt x="952" y="636"/>
                </a:lnTo>
                <a:lnTo>
                  <a:pt x="948" y="642"/>
                </a:lnTo>
                <a:lnTo>
                  <a:pt x="940" y="655"/>
                </a:lnTo>
                <a:lnTo>
                  <a:pt x="932" y="669"/>
                </a:lnTo>
                <a:lnTo>
                  <a:pt x="924" y="683"/>
                </a:lnTo>
                <a:lnTo>
                  <a:pt x="918" y="697"/>
                </a:lnTo>
                <a:lnTo>
                  <a:pt x="912" y="712"/>
                </a:lnTo>
                <a:lnTo>
                  <a:pt x="907" y="727"/>
                </a:lnTo>
                <a:lnTo>
                  <a:pt x="903" y="743"/>
                </a:lnTo>
                <a:lnTo>
                  <a:pt x="899" y="759"/>
                </a:lnTo>
                <a:lnTo>
                  <a:pt x="896" y="776"/>
                </a:lnTo>
                <a:lnTo>
                  <a:pt x="894" y="793"/>
                </a:lnTo>
                <a:lnTo>
                  <a:pt x="893" y="810"/>
                </a:lnTo>
                <a:lnTo>
                  <a:pt x="892" y="829"/>
                </a:lnTo>
                <a:lnTo>
                  <a:pt x="893" y="847"/>
                </a:lnTo>
                <a:lnTo>
                  <a:pt x="894" y="864"/>
                </a:lnTo>
                <a:lnTo>
                  <a:pt x="896" y="881"/>
                </a:lnTo>
                <a:lnTo>
                  <a:pt x="899" y="898"/>
                </a:lnTo>
                <a:lnTo>
                  <a:pt x="901" y="906"/>
                </a:lnTo>
                <a:lnTo>
                  <a:pt x="903" y="914"/>
                </a:lnTo>
                <a:lnTo>
                  <a:pt x="907" y="930"/>
                </a:lnTo>
                <a:lnTo>
                  <a:pt x="912" y="945"/>
                </a:lnTo>
                <a:lnTo>
                  <a:pt x="918" y="960"/>
                </a:lnTo>
                <a:lnTo>
                  <a:pt x="924" y="975"/>
                </a:lnTo>
                <a:lnTo>
                  <a:pt x="932" y="989"/>
                </a:lnTo>
                <a:lnTo>
                  <a:pt x="940" y="1002"/>
                </a:lnTo>
                <a:lnTo>
                  <a:pt x="948" y="1015"/>
                </a:lnTo>
                <a:lnTo>
                  <a:pt x="957" y="1028"/>
                </a:lnTo>
                <a:lnTo>
                  <a:pt x="967" y="1040"/>
                </a:lnTo>
                <a:lnTo>
                  <a:pt x="977" y="1051"/>
                </a:lnTo>
                <a:lnTo>
                  <a:pt x="988" y="1062"/>
                </a:lnTo>
                <a:lnTo>
                  <a:pt x="999" y="1072"/>
                </a:lnTo>
                <a:lnTo>
                  <a:pt x="1011" y="1082"/>
                </a:lnTo>
                <a:lnTo>
                  <a:pt x="1023" y="1091"/>
                </a:lnTo>
                <a:lnTo>
                  <a:pt x="1036" y="1100"/>
                </a:lnTo>
                <a:lnTo>
                  <a:pt x="1049" y="1108"/>
                </a:lnTo>
                <a:lnTo>
                  <a:pt x="1063" y="1115"/>
                </a:lnTo>
                <a:lnTo>
                  <a:pt x="1077" y="1122"/>
                </a:lnTo>
                <a:lnTo>
                  <a:pt x="1084" y="1125"/>
                </a:lnTo>
                <a:lnTo>
                  <a:pt x="1092" y="1128"/>
                </a:lnTo>
                <a:lnTo>
                  <a:pt x="1106" y="1134"/>
                </a:lnTo>
                <a:lnTo>
                  <a:pt x="1122" y="1138"/>
                </a:lnTo>
                <a:lnTo>
                  <a:pt x="1137" y="1142"/>
                </a:lnTo>
                <a:lnTo>
                  <a:pt x="1153" y="1146"/>
                </a:lnTo>
                <a:lnTo>
                  <a:pt x="1169" y="1148"/>
                </a:lnTo>
                <a:lnTo>
                  <a:pt x="1185" y="1150"/>
                </a:lnTo>
                <a:lnTo>
                  <a:pt x="1202" y="1151"/>
                </a:lnTo>
                <a:lnTo>
                  <a:pt x="1219" y="1152"/>
                </a:lnTo>
                <a:lnTo>
                  <a:pt x="1236" y="1151"/>
                </a:lnTo>
                <a:lnTo>
                  <a:pt x="1252" y="1150"/>
                </a:lnTo>
                <a:lnTo>
                  <a:pt x="1269" y="1148"/>
                </a:lnTo>
                <a:lnTo>
                  <a:pt x="1285" y="1146"/>
                </a:lnTo>
                <a:lnTo>
                  <a:pt x="1301" y="1142"/>
                </a:lnTo>
                <a:lnTo>
                  <a:pt x="1316" y="1138"/>
                </a:lnTo>
                <a:lnTo>
                  <a:pt x="1331" y="1134"/>
                </a:lnTo>
                <a:lnTo>
                  <a:pt x="1346" y="1128"/>
                </a:lnTo>
                <a:lnTo>
                  <a:pt x="1361" y="1122"/>
                </a:lnTo>
                <a:lnTo>
                  <a:pt x="1368" y="1119"/>
                </a:lnTo>
                <a:lnTo>
                  <a:pt x="1375" y="1115"/>
                </a:lnTo>
                <a:lnTo>
                  <a:pt x="1389" y="1108"/>
                </a:lnTo>
                <a:lnTo>
                  <a:pt x="1402" y="1100"/>
                </a:lnTo>
                <a:lnTo>
                  <a:pt x="1415" y="1091"/>
                </a:lnTo>
                <a:lnTo>
                  <a:pt x="1427" y="1082"/>
                </a:lnTo>
                <a:lnTo>
                  <a:pt x="1439" y="1072"/>
                </a:lnTo>
                <a:lnTo>
                  <a:pt x="1450" y="1062"/>
                </a:lnTo>
                <a:lnTo>
                  <a:pt x="1461" y="1051"/>
                </a:lnTo>
                <a:lnTo>
                  <a:pt x="1471" y="1040"/>
                </a:lnTo>
                <a:lnTo>
                  <a:pt x="1481" y="1028"/>
                </a:lnTo>
                <a:lnTo>
                  <a:pt x="1485" y="1022"/>
                </a:lnTo>
                <a:lnTo>
                  <a:pt x="1490" y="1015"/>
                </a:lnTo>
                <a:lnTo>
                  <a:pt x="1498" y="1002"/>
                </a:lnTo>
                <a:lnTo>
                  <a:pt x="1506" y="989"/>
                </a:lnTo>
                <a:lnTo>
                  <a:pt x="1513" y="975"/>
                </a:lnTo>
                <a:lnTo>
                  <a:pt x="1520" y="960"/>
                </a:lnTo>
                <a:lnTo>
                  <a:pt x="1526" y="945"/>
                </a:lnTo>
                <a:lnTo>
                  <a:pt x="1531" y="930"/>
                </a:lnTo>
                <a:lnTo>
                  <a:pt x="1535" y="914"/>
                </a:lnTo>
                <a:lnTo>
                  <a:pt x="1539" y="898"/>
                </a:lnTo>
                <a:lnTo>
                  <a:pt x="1542" y="881"/>
                </a:lnTo>
                <a:lnTo>
                  <a:pt x="1544" y="864"/>
                </a:lnTo>
                <a:lnTo>
                  <a:pt x="1545" y="847"/>
                </a:lnTo>
                <a:lnTo>
                  <a:pt x="1545" y="829"/>
                </a:lnTo>
                <a:lnTo>
                  <a:pt x="1545" y="810"/>
                </a:lnTo>
                <a:lnTo>
                  <a:pt x="1544" y="793"/>
                </a:lnTo>
                <a:lnTo>
                  <a:pt x="1542" y="776"/>
                </a:lnTo>
                <a:lnTo>
                  <a:pt x="1539" y="759"/>
                </a:lnTo>
                <a:lnTo>
                  <a:pt x="1537" y="751"/>
                </a:lnTo>
                <a:lnTo>
                  <a:pt x="1535" y="743"/>
                </a:lnTo>
                <a:lnTo>
                  <a:pt x="1531" y="727"/>
                </a:lnTo>
                <a:lnTo>
                  <a:pt x="1526" y="712"/>
                </a:lnTo>
                <a:lnTo>
                  <a:pt x="1520" y="697"/>
                </a:lnTo>
                <a:lnTo>
                  <a:pt x="1513" y="683"/>
                </a:lnTo>
                <a:lnTo>
                  <a:pt x="1506" y="669"/>
                </a:lnTo>
                <a:lnTo>
                  <a:pt x="1498" y="655"/>
                </a:lnTo>
                <a:lnTo>
                  <a:pt x="1490" y="642"/>
                </a:lnTo>
                <a:lnTo>
                  <a:pt x="1481" y="629"/>
                </a:lnTo>
                <a:lnTo>
                  <a:pt x="1471" y="617"/>
                </a:lnTo>
                <a:lnTo>
                  <a:pt x="1461" y="606"/>
                </a:lnTo>
                <a:lnTo>
                  <a:pt x="1450" y="595"/>
                </a:lnTo>
                <a:lnTo>
                  <a:pt x="1439" y="585"/>
                </a:lnTo>
                <a:lnTo>
                  <a:pt x="1427" y="575"/>
                </a:lnTo>
                <a:lnTo>
                  <a:pt x="1415" y="566"/>
                </a:lnTo>
                <a:lnTo>
                  <a:pt x="1402" y="557"/>
                </a:lnTo>
                <a:lnTo>
                  <a:pt x="1389" y="549"/>
                </a:lnTo>
                <a:lnTo>
                  <a:pt x="1375" y="542"/>
                </a:lnTo>
                <a:lnTo>
                  <a:pt x="1361" y="535"/>
                </a:lnTo>
                <a:lnTo>
                  <a:pt x="1354" y="532"/>
                </a:lnTo>
                <a:lnTo>
                  <a:pt x="1346" y="529"/>
                </a:lnTo>
                <a:lnTo>
                  <a:pt x="1331" y="524"/>
                </a:lnTo>
                <a:lnTo>
                  <a:pt x="1316" y="519"/>
                </a:lnTo>
                <a:lnTo>
                  <a:pt x="1301" y="515"/>
                </a:lnTo>
                <a:lnTo>
                  <a:pt x="1285" y="512"/>
                </a:lnTo>
                <a:lnTo>
                  <a:pt x="1269" y="509"/>
                </a:lnTo>
                <a:lnTo>
                  <a:pt x="1252" y="507"/>
                </a:lnTo>
                <a:lnTo>
                  <a:pt x="1236" y="506"/>
                </a:lnTo>
                <a:lnTo>
                  <a:pt x="1219" y="506"/>
                </a:lnTo>
                <a:close/>
                <a:moveTo>
                  <a:pt x="1675" y="0"/>
                </a:moveTo>
                <a:lnTo>
                  <a:pt x="2436" y="0"/>
                </a:lnTo>
                <a:lnTo>
                  <a:pt x="2436" y="414"/>
                </a:lnTo>
                <a:lnTo>
                  <a:pt x="2436" y="829"/>
                </a:lnTo>
                <a:lnTo>
                  <a:pt x="2436" y="1243"/>
                </a:lnTo>
                <a:lnTo>
                  <a:pt x="2436" y="1657"/>
                </a:lnTo>
                <a:lnTo>
                  <a:pt x="1675" y="1657"/>
                </a:lnTo>
                <a:lnTo>
                  <a:pt x="1675" y="1243"/>
                </a:lnTo>
                <a:lnTo>
                  <a:pt x="1675" y="829"/>
                </a:lnTo>
                <a:lnTo>
                  <a:pt x="1675" y="414"/>
                </a:lnTo>
                <a:lnTo>
                  <a:pt x="1675" y="0"/>
                </a:lnTo>
                <a:close/>
                <a:moveTo>
                  <a:pt x="2180" y="523"/>
                </a:moveTo>
                <a:lnTo>
                  <a:pt x="2180" y="825"/>
                </a:lnTo>
                <a:lnTo>
                  <a:pt x="1872" y="523"/>
                </a:lnTo>
                <a:lnTo>
                  <a:pt x="1776" y="523"/>
                </a:lnTo>
                <a:lnTo>
                  <a:pt x="1776" y="1142"/>
                </a:lnTo>
                <a:lnTo>
                  <a:pt x="1931" y="1142"/>
                </a:lnTo>
                <a:lnTo>
                  <a:pt x="1931" y="829"/>
                </a:lnTo>
                <a:lnTo>
                  <a:pt x="2251" y="1142"/>
                </a:lnTo>
                <a:lnTo>
                  <a:pt x="2336" y="1142"/>
                </a:lnTo>
                <a:lnTo>
                  <a:pt x="2336" y="523"/>
                </a:lnTo>
                <a:lnTo>
                  <a:pt x="2180" y="523"/>
                </a:lnTo>
                <a:close/>
                <a:moveTo>
                  <a:pt x="0" y="0"/>
                </a:moveTo>
                <a:lnTo>
                  <a:pt x="761" y="0"/>
                </a:lnTo>
                <a:lnTo>
                  <a:pt x="761" y="414"/>
                </a:lnTo>
                <a:lnTo>
                  <a:pt x="761" y="829"/>
                </a:lnTo>
                <a:lnTo>
                  <a:pt x="761" y="1243"/>
                </a:lnTo>
                <a:lnTo>
                  <a:pt x="761" y="1657"/>
                </a:lnTo>
                <a:lnTo>
                  <a:pt x="0" y="1657"/>
                </a:lnTo>
                <a:lnTo>
                  <a:pt x="0" y="1243"/>
                </a:lnTo>
                <a:lnTo>
                  <a:pt x="0" y="829"/>
                </a:lnTo>
                <a:lnTo>
                  <a:pt x="0" y="414"/>
                </a:lnTo>
                <a:lnTo>
                  <a:pt x="0" y="0"/>
                </a:lnTo>
                <a:close/>
                <a:moveTo>
                  <a:pt x="699" y="1142"/>
                </a:moveTo>
                <a:lnTo>
                  <a:pt x="454" y="814"/>
                </a:lnTo>
                <a:lnTo>
                  <a:pt x="683" y="523"/>
                </a:lnTo>
                <a:lnTo>
                  <a:pt x="485" y="523"/>
                </a:lnTo>
                <a:lnTo>
                  <a:pt x="278" y="793"/>
                </a:lnTo>
                <a:lnTo>
                  <a:pt x="278" y="523"/>
                </a:lnTo>
                <a:lnTo>
                  <a:pt x="110" y="523"/>
                </a:lnTo>
                <a:lnTo>
                  <a:pt x="110" y="1142"/>
                </a:lnTo>
                <a:lnTo>
                  <a:pt x="278" y="1142"/>
                </a:lnTo>
                <a:lnTo>
                  <a:pt x="278" y="850"/>
                </a:lnTo>
                <a:lnTo>
                  <a:pt x="493" y="1142"/>
                </a:lnTo>
                <a:lnTo>
                  <a:pt x="699" y="1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386" tIns="45691" rIns="91386" bIns="45691" numCol="1" anchor="t" anchorCtr="0" compatLnSpc="1">
            <a:prstTxWarp prst="textNoShape">
              <a:avLst/>
            </a:prstTxWarp>
          </a:bodyPr>
          <a:lstStyle/>
          <a:p>
            <a:pPr defTabSz="914127"/>
            <a:endParaRPr lang="en-GB" sz="1800">
              <a:solidFill>
                <a:srgbClr val="4646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8868171"/>
      </p:ext>
    </p:extLst>
  </p:cSld>
  <p:clrMapOvr>
    <a:masterClrMapping/>
  </p:clrMapOvr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279CA1-A3B2-4BA1-99D3-B562E57CA4C7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Freeform 6"/>
          <p:cNvSpPr>
            <a:spLocks noChangeAspect="1" noEditPoints="1"/>
          </p:cNvSpPr>
          <p:nvPr userDrawn="1"/>
        </p:nvSpPr>
        <p:spPr bwMode="auto">
          <a:xfrm>
            <a:off x="3495185" y="2996324"/>
            <a:ext cx="5201643" cy="719833"/>
          </a:xfrm>
          <a:custGeom>
            <a:avLst/>
            <a:gdLst>
              <a:gd name="T0" fmla="*/ 6078 w 8109"/>
              <a:gd name="T1" fmla="*/ 354 h 1122"/>
              <a:gd name="T2" fmla="*/ 6625 w 8109"/>
              <a:gd name="T3" fmla="*/ 630 h 1122"/>
              <a:gd name="T4" fmla="*/ 6810 w 8109"/>
              <a:gd name="T5" fmla="*/ 501 h 1122"/>
              <a:gd name="T6" fmla="*/ 6681 w 8109"/>
              <a:gd name="T7" fmla="*/ 344 h 1122"/>
              <a:gd name="T8" fmla="*/ 6516 w 8109"/>
              <a:gd name="T9" fmla="*/ 660 h 1122"/>
              <a:gd name="T10" fmla="*/ 6887 w 8109"/>
              <a:gd name="T11" fmla="*/ 704 h 1122"/>
              <a:gd name="T12" fmla="*/ 8013 w 8109"/>
              <a:gd name="T13" fmla="*/ 678 h 1122"/>
              <a:gd name="T14" fmla="*/ 178 w 8109"/>
              <a:gd name="T15" fmla="*/ 761 h 1122"/>
              <a:gd name="T16" fmla="*/ 131 w 8109"/>
              <a:gd name="T17" fmla="*/ 458 h 1122"/>
              <a:gd name="T18" fmla="*/ 450 w 8109"/>
              <a:gd name="T19" fmla="*/ 697 h 1122"/>
              <a:gd name="T20" fmla="*/ 283 w 8109"/>
              <a:gd name="T21" fmla="*/ 707 h 1122"/>
              <a:gd name="T22" fmla="*/ 475 w 8109"/>
              <a:gd name="T23" fmla="*/ 569 h 1122"/>
              <a:gd name="T24" fmla="*/ 331 w 8109"/>
              <a:gd name="T25" fmla="*/ 562 h 1122"/>
              <a:gd name="T26" fmla="*/ 536 w 8109"/>
              <a:gd name="T27" fmla="*/ 689 h 1122"/>
              <a:gd name="T28" fmla="*/ 675 w 8109"/>
              <a:gd name="T29" fmla="*/ 553 h 1122"/>
              <a:gd name="T30" fmla="*/ 650 w 8109"/>
              <a:gd name="T31" fmla="*/ 740 h 1122"/>
              <a:gd name="T32" fmla="*/ 1051 w 8109"/>
              <a:gd name="T33" fmla="*/ 740 h 1122"/>
              <a:gd name="T34" fmla="*/ 1021 w 8109"/>
              <a:gd name="T35" fmla="*/ 778 h 1122"/>
              <a:gd name="T36" fmla="*/ 1022 w 8109"/>
              <a:gd name="T37" fmla="*/ 501 h 1122"/>
              <a:gd name="T38" fmla="*/ 1032 w 8109"/>
              <a:gd name="T39" fmla="*/ 539 h 1122"/>
              <a:gd name="T40" fmla="*/ 1225 w 8109"/>
              <a:gd name="T41" fmla="*/ 773 h 1122"/>
              <a:gd name="T42" fmla="*/ 1326 w 8109"/>
              <a:gd name="T43" fmla="*/ 554 h 1122"/>
              <a:gd name="T44" fmla="*/ 1219 w 8109"/>
              <a:gd name="T45" fmla="*/ 517 h 1122"/>
              <a:gd name="T46" fmla="*/ 1353 w 8109"/>
              <a:gd name="T47" fmla="*/ 776 h 1122"/>
              <a:gd name="T48" fmla="*/ 1333 w 8109"/>
              <a:gd name="T49" fmla="*/ 708 h 1122"/>
              <a:gd name="T50" fmla="*/ 1564 w 8109"/>
              <a:gd name="T51" fmla="*/ 773 h 1122"/>
              <a:gd name="T52" fmla="*/ 1719 w 8109"/>
              <a:gd name="T53" fmla="*/ 742 h 1122"/>
              <a:gd name="T54" fmla="*/ 1737 w 8109"/>
              <a:gd name="T55" fmla="*/ 778 h 1122"/>
              <a:gd name="T56" fmla="*/ 1687 w 8109"/>
              <a:gd name="T57" fmla="*/ 504 h 1122"/>
              <a:gd name="T58" fmla="*/ 1766 w 8109"/>
              <a:gd name="T59" fmla="*/ 557 h 1122"/>
              <a:gd name="T60" fmla="*/ 1987 w 8109"/>
              <a:gd name="T61" fmla="*/ 778 h 1122"/>
              <a:gd name="T62" fmla="*/ 1943 w 8109"/>
              <a:gd name="T63" fmla="*/ 504 h 1122"/>
              <a:gd name="T64" fmla="*/ 1922 w 8109"/>
              <a:gd name="T65" fmla="*/ 610 h 1122"/>
              <a:gd name="T66" fmla="*/ 2319 w 8109"/>
              <a:gd name="T67" fmla="*/ 436 h 1122"/>
              <a:gd name="T68" fmla="*/ 2294 w 8109"/>
              <a:gd name="T69" fmla="*/ 761 h 1122"/>
              <a:gd name="T70" fmla="*/ 2627 w 8109"/>
              <a:gd name="T71" fmla="*/ 743 h 1122"/>
              <a:gd name="T72" fmla="*/ 2450 w 8109"/>
              <a:gd name="T73" fmla="*/ 551 h 1122"/>
              <a:gd name="T74" fmla="*/ 2590 w 8109"/>
              <a:gd name="T75" fmla="*/ 558 h 1122"/>
              <a:gd name="T76" fmla="*/ 2527 w 8109"/>
              <a:gd name="T77" fmla="*/ 740 h 1122"/>
              <a:gd name="T78" fmla="*/ 2972 w 8109"/>
              <a:gd name="T79" fmla="*/ 639 h 1122"/>
              <a:gd name="T80" fmla="*/ 2982 w 8109"/>
              <a:gd name="T81" fmla="*/ 472 h 1122"/>
              <a:gd name="T82" fmla="*/ 3252 w 8109"/>
              <a:gd name="T83" fmla="*/ 698 h 1122"/>
              <a:gd name="T84" fmla="*/ 3104 w 8109"/>
              <a:gd name="T85" fmla="*/ 742 h 1122"/>
              <a:gd name="T86" fmla="*/ 3276 w 8109"/>
              <a:gd name="T87" fmla="*/ 539 h 1122"/>
              <a:gd name="T88" fmla="*/ 3148 w 8109"/>
              <a:gd name="T89" fmla="*/ 550 h 1122"/>
              <a:gd name="T90" fmla="*/ 3526 w 8109"/>
              <a:gd name="T91" fmla="*/ 751 h 1122"/>
              <a:gd name="T92" fmla="*/ 3356 w 8109"/>
              <a:gd name="T93" fmla="*/ 547 h 1122"/>
              <a:gd name="T94" fmla="*/ 3491 w 8109"/>
              <a:gd name="T95" fmla="*/ 554 h 1122"/>
              <a:gd name="T96" fmla="*/ 3440 w 8109"/>
              <a:gd name="T97" fmla="*/ 740 h 1122"/>
              <a:gd name="T98" fmla="*/ 3808 w 8109"/>
              <a:gd name="T99" fmla="*/ 710 h 1122"/>
              <a:gd name="T100" fmla="*/ 3766 w 8109"/>
              <a:gd name="T101" fmla="*/ 580 h 1122"/>
              <a:gd name="T102" fmla="*/ 3762 w 8109"/>
              <a:gd name="T103" fmla="*/ 717 h 1122"/>
              <a:gd name="T104" fmla="*/ 4141 w 8109"/>
              <a:gd name="T105" fmla="*/ 725 h 1122"/>
              <a:gd name="T106" fmla="*/ 4023 w 8109"/>
              <a:gd name="T107" fmla="*/ 764 h 1122"/>
              <a:gd name="T108" fmla="*/ 4151 w 8109"/>
              <a:gd name="T109" fmla="*/ 514 h 1122"/>
              <a:gd name="T110" fmla="*/ 4087 w 8109"/>
              <a:gd name="T111" fmla="*/ 539 h 1122"/>
              <a:gd name="T112" fmla="*/ 4863 w 8109"/>
              <a:gd name="T113" fmla="*/ 505 h 1122"/>
              <a:gd name="T114" fmla="*/ 4783 w 8109"/>
              <a:gd name="T115" fmla="*/ 775 h 1122"/>
              <a:gd name="T116" fmla="*/ 4835 w 8109"/>
              <a:gd name="T117" fmla="*/ 740 h 1122"/>
              <a:gd name="T118" fmla="*/ 4784 w 8109"/>
              <a:gd name="T119" fmla="*/ 546 h 1122"/>
              <a:gd name="T120" fmla="*/ 5074 w 8109"/>
              <a:gd name="T121" fmla="*/ 767 h 1122"/>
              <a:gd name="T122" fmla="*/ 5396 w 8109"/>
              <a:gd name="T123" fmla="*/ 394 h 1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09" h="1122">
                <a:moveTo>
                  <a:pt x="5889" y="1122"/>
                </a:moveTo>
                <a:lnTo>
                  <a:pt x="6406" y="1122"/>
                </a:lnTo>
                <a:lnTo>
                  <a:pt x="6406" y="561"/>
                </a:lnTo>
                <a:lnTo>
                  <a:pt x="6406" y="0"/>
                </a:lnTo>
                <a:lnTo>
                  <a:pt x="5889" y="0"/>
                </a:lnTo>
                <a:lnTo>
                  <a:pt x="5889" y="561"/>
                </a:lnTo>
                <a:lnTo>
                  <a:pt x="5889" y="1122"/>
                </a:lnTo>
                <a:close/>
                <a:moveTo>
                  <a:pt x="6457" y="1122"/>
                </a:moveTo>
                <a:lnTo>
                  <a:pt x="6973" y="1122"/>
                </a:lnTo>
                <a:lnTo>
                  <a:pt x="6973" y="561"/>
                </a:lnTo>
                <a:lnTo>
                  <a:pt x="6973" y="0"/>
                </a:lnTo>
                <a:lnTo>
                  <a:pt x="6457" y="0"/>
                </a:lnTo>
                <a:lnTo>
                  <a:pt x="6457" y="561"/>
                </a:lnTo>
                <a:lnTo>
                  <a:pt x="6457" y="1122"/>
                </a:lnTo>
                <a:close/>
                <a:moveTo>
                  <a:pt x="7024" y="1122"/>
                </a:moveTo>
                <a:lnTo>
                  <a:pt x="7541" y="1122"/>
                </a:lnTo>
                <a:lnTo>
                  <a:pt x="7541" y="561"/>
                </a:lnTo>
                <a:lnTo>
                  <a:pt x="7541" y="0"/>
                </a:lnTo>
                <a:lnTo>
                  <a:pt x="7024" y="0"/>
                </a:lnTo>
                <a:lnTo>
                  <a:pt x="7024" y="561"/>
                </a:lnTo>
                <a:lnTo>
                  <a:pt x="7024" y="1122"/>
                </a:lnTo>
                <a:close/>
                <a:moveTo>
                  <a:pt x="8109" y="0"/>
                </a:moveTo>
                <a:lnTo>
                  <a:pt x="7592" y="0"/>
                </a:lnTo>
                <a:lnTo>
                  <a:pt x="7592" y="561"/>
                </a:lnTo>
                <a:lnTo>
                  <a:pt x="7592" y="1122"/>
                </a:lnTo>
                <a:lnTo>
                  <a:pt x="8109" y="1122"/>
                </a:lnTo>
                <a:lnTo>
                  <a:pt x="8109" y="561"/>
                </a:lnTo>
                <a:lnTo>
                  <a:pt x="8109" y="0"/>
                </a:lnTo>
                <a:close/>
                <a:moveTo>
                  <a:pt x="6363" y="773"/>
                </a:moveTo>
                <a:lnTo>
                  <a:pt x="6198" y="551"/>
                </a:lnTo>
                <a:lnTo>
                  <a:pt x="6353" y="354"/>
                </a:lnTo>
                <a:lnTo>
                  <a:pt x="6219" y="354"/>
                </a:lnTo>
                <a:lnTo>
                  <a:pt x="6078" y="537"/>
                </a:lnTo>
                <a:lnTo>
                  <a:pt x="6078" y="354"/>
                </a:lnTo>
                <a:lnTo>
                  <a:pt x="5964" y="354"/>
                </a:lnTo>
                <a:lnTo>
                  <a:pt x="5964" y="773"/>
                </a:lnTo>
                <a:lnTo>
                  <a:pt x="6078" y="773"/>
                </a:lnTo>
                <a:lnTo>
                  <a:pt x="6078" y="575"/>
                </a:lnTo>
                <a:lnTo>
                  <a:pt x="6224" y="773"/>
                </a:lnTo>
                <a:lnTo>
                  <a:pt x="6363" y="773"/>
                </a:lnTo>
                <a:close/>
                <a:moveTo>
                  <a:pt x="6823" y="561"/>
                </a:moveTo>
                <a:lnTo>
                  <a:pt x="6823" y="573"/>
                </a:lnTo>
                <a:lnTo>
                  <a:pt x="6821" y="586"/>
                </a:lnTo>
                <a:lnTo>
                  <a:pt x="6819" y="598"/>
                </a:lnTo>
                <a:lnTo>
                  <a:pt x="6814" y="610"/>
                </a:lnTo>
                <a:lnTo>
                  <a:pt x="6810" y="621"/>
                </a:lnTo>
                <a:lnTo>
                  <a:pt x="6805" y="630"/>
                </a:lnTo>
                <a:lnTo>
                  <a:pt x="6802" y="635"/>
                </a:lnTo>
                <a:lnTo>
                  <a:pt x="6799" y="639"/>
                </a:lnTo>
                <a:lnTo>
                  <a:pt x="6792" y="647"/>
                </a:lnTo>
                <a:lnTo>
                  <a:pt x="6784" y="655"/>
                </a:lnTo>
                <a:lnTo>
                  <a:pt x="6775" y="661"/>
                </a:lnTo>
                <a:lnTo>
                  <a:pt x="6767" y="668"/>
                </a:lnTo>
                <a:lnTo>
                  <a:pt x="6757" y="672"/>
                </a:lnTo>
                <a:lnTo>
                  <a:pt x="6748" y="676"/>
                </a:lnTo>
                <a:lnTo>
                  <a:pt x="6738" y="679"/>
                </a:lnTo>
                <a:lnTo>
                  <a:pt x="6727" y="680"/>
                </a:lnTo>
                <a:lnTo>
                  <a:pt x="6716" y="680"/>
                </a:lnTo>
                <a:lnTo>
                  <a:pt x="6705" y="680"/>
                </a:lnTo>
                <a:lnTo>
                  <a:pt x="6694" y="679"/>
                </a:lnTo>
                <a:lnTo>
                  <a:pt x="6682" y="676"/>
                </a:lnTo>
                <a:lnTo>
                  <a:pt x="6673" y="672"/>
                </a:lnTo>
                <a:lnTo>
                  <a:pt x="6663" y="668"/>
                </a:lnTo>
                <a:lnTo>
                  <a:pt x="6655" y="661"/>
                </a:lnTo>
                <a:lnTo>
                  <a:pt x="6646" y="655"/>
                </a:lnTo>
                <a:lnTo>
                  <a:pt x="6639" y="647"/>
                </a:lnTo>
                <a:lnTo>
                  <a:pt x="6632" y="639"/>
                </a:lnTo>
                <a:lnTo>
                  <a:pt x="6625" y="630"/>
                </a:lnTo>
                <a:lnTo>
                  <a:pt x="6621" y="621"/>
                </a:lnTo>
                <a:lnTo>
                  <a:pt x="6616" y="610"/>
                </a:lnTo>
                <a:lnTo>
                  <a:pt x="6613" y="598"/>
                </a:lnTo>
                <a:lnTo>
                  <a:pt x="6610" y="586"/>
                </a:lnTo>
                <a:lnTo>
                  <a:pt x="6609" y="573"/>
                </a:lnTo>
                <a:lnTo>
                  <a:pt x="6607" y="561"/>
                </a:lnTo>
                <a:lnTo>
                  <a:pt x="6609" y="549"/>
                </a:lnTo>
                <a:lnTo>
                  <a:pt x="6610" y="536"/>
                </a:lnTo>
                <a:lnTo>
                  <a:pt x="6613" y="524"/>
                </a:lnTo>
                <a:lnTo>
                  <a:pt x="6616" y="512"/>
                </a:lnTo>
                <a:lnTo>
                  <a:pt x="6621" y="501"/>
                </a:lnTo>
                <a:lnTo>
                  <a:pt x="6625" y="492"/>
                </a:lnTo>
                <a:lnTo>
                  <a:pt x="6628" y="487"/>
                </a:lnTo>
                <a:lnTo>
                  <a:pt x="6632" y="483"/>
                </a:lnTo>
                <a:lnTo>
                  <a:pt x="6639" y="475"/>
                </a:lnTo>
                <a:lnTo>
                  <a:pt x="6646" y="467"/>
                </a:lnTo>
                <a:lnTo>
                  <a:pt x="6655" y="461"/>
                </a:lnTo>
                <a:lnTo>
                  <a:pt x="6663" y="454"/>
                </a:lnTo>
                <a:lnTo>
                  <a:pt x="6673" y="450"/>
                </a:lnTo>
                <a:lnTo>
                  <a:pt x="6682" y="446"/>
                </a:lnTo>
                <a:lnTo>
                  <a:pt x="6694" y="443"/>
                </a:lnTo>
                <a:lnTo>
                  <a:pt x="6705" y="442"/>
                </a:lnTo>
                <a:lnTo>
                  <a:pt x="6716" y="442"/>
                </a:lnTo>
                <a:lnTo>
                  <a:pt x="6727" y="442"/>
                </a:lnTo>
                <a:lnTo>
                  <a:pt x="6738" y="443"/>
                </a:lnTo>
                <a:lnTo>
                  <a:pt x="6748" y="446"/>
                </a:lnTo>
                <a:lnTo>
                  <a:pt x="6757" y="450"/>
                </a:lnTo>
                <a:lnTo>
                  <a:pt x="6767" y="454"/>
                </a:lnTo>
                <a:lnTo>
                  <a:pt x="6775" y="461"/>
                </a:lnTo>
                <a:lnTo>
                  <a:pt x="6784" y="467"/>
                </a:lnTo>
                <a:lnTo>
                  <a:pt x="6792" y="475"/>
                </a:lnTo>
                <a:lnTo>
                  <a:pt x="6799" y="483"/>
                </a:lnTo>
                <a:lnTo>
                  <a:pt x="6805" y="492"/>
                </a:lnTo>
                <a:lnTo>
                  <a:pt x="6810" y="501"/>
                </a:lnTo>
                <a:lnTo>
                  <a:pt x="6814" y="512"/>
                </a:lnTo>
                <a:lnTo>
                  <a:pt x="6819" y="524"/>
                </a:lnTo>
                <a:lnTo>
                  <a:pt x="6821" y="536"/>
                </a:lnTo>
                <a:lnTo>
                  <a:pt x="6823" y="549"/>
                </a:lnTo>
                <a:lnTo>
                  <a:pt x="6823" y="561"/>
                </a:lnTo>
                <a:close/>
                <a:moveTo>
                  <a:pt x="6937" y="561"/>
                </a:moveTo>
                <a:lnTo>
                  <a:pt x="6935" y="537"/>
                </a:lnTo>
                <a:lnTo>
                  <a:pt x="6934" y="526"/>
                </a:lnTo>
                <a:lnTo>
                  <a:pt x="6934" y="519"/>
                </a:lnTo>
                <a:lnTo>
                  <a:pt x="6932" y="514"/>
                </a:lnTo>
                <a:lnTo>
                  <a:pt x="6930" y="504"/>
                </a:lnTo>
                <a:lnTo>
                  <a:pt x="6927" y="493"/>
                </a:lnTo>
                <a:lnTo>
                  <a:pt x="6923" y="482"/>
                </a:lnTo>
                <a:lnTo>
                  <a:pt x="6920" y="472"/>
                </a:lnTo>
                <a:lnTo>
                  <a:pt x="6914" y="462"/>
                </a:lnTo>
                <a:lnTo>
                  <a:pt x="6910" y="453"/>
                </a:lnTo>
                <a:lnTo>
                  <a:pt x="6905" y="444"/>
                </a:lnTo>
                <a:lnTo>
                  <a:pt x="6899" y="435"/>
                </a:lnTo>
                <a:lnTo>
                  <a:pt x="6894" y="426"/>
                </a:lnTo>
                <a:lnTo>
                  <a:pt x="6887" y="418"/>
                </a:lnTo>
                <a:lnTo>
                  <a:pt x="6873" y="403"/>
                </a:lnTo>
                <a:lnTo>
                  <a:pt x="6864" y="396"/>
                </a:lnTo>
                <a:lnTo>
                  <a:pt x="6856" y="389"/>
                </a:lnTo>
                <a:lnTo>
                  <a:pt x="6839" y="378"/>
                </a:lnTo>
                <a:lnTo>
                  <a:pt x="6831" y="372"/>
                </a:lnTo>
                <a:lnTo>
                  <a:pt x="6821" y="367"/>
                </a:lnTo>
                <a:lnTo>
                  <a:pt x="6802" y="358"/>
                </a:lnTo>
                <a:lnTo>
                  <a:pt x="6781" y="351"/>
                </a:lnTo>
                <a:lnTo>
                  <a:pt x="6771" y="349"/>
                </a:lnTo>
                <a:lnTo>
                  <a:pt x="6760" y="347"/>
                </a:lnTo>
                <a:lnTo>
                  <a:pt x="6738" y="343"/>
                </a:lnTo>
                <a:lnTo>
                  <a:pt x="6716" y="343"/>
                </a:lnTo>
                <a:lnTo>
                  <a:pt x="6692" y="343"/>
                </a:lnTo>
                <a:lnTo>
                  <a:pt x="6681" y="344"/>
                </a:lnTo>
                <a:lnTo>
                  <a:pt x="6671" y="347"/>
                </a:lnTo>
                <a:lnTo>
                  <a:pt x="6649" y="351"/>
                </a:lnTo>
                <a:lnTo>
                  <a:pt x="6639" y="354"/>
                </a:lnTo>
                <a:lnTo>
                  <a:pt x="6630" y="358"/>
                </a:lnTo>
                <a:lnTo>
                  <a:pt x="6620" y="362"/>
                </a:lnTo>
                <a:lnTo>
                  <a:pt x="6610" y="367"/>
                </a:lnTo>
                <a:lnTo>
                  <a:pt x="6600" y="372"/>
                </a:lnTo>
                <a:lnTo>
                  <a:pt x="6592" y="378"/>
                </a:lnTo>
                <a:lnTo>
                  <a:pt x="6582" y="383"/>
                </a:lnTo>
                <a:lnTo>
                  <a:pt x="6574" y="389"/>
                </a:lnTo>
                <a:lnTo>
                  <a:pt x="6566" y="396"/>
                </a:lnTo>
                <a:lnTo>
                  <a:pt x="6559" y="403"/>
                </a:lnTo>
                <a:lnTo>
                  <a:pt x="6552" y="411"/>
                </a:lnTo>
                <a:lnTo>
                  <a:pt x="6545" y="418"/>
                </a:lnTo>
                <a:lnTo>
                  <a:pt x="6538" y="426"/>
                </a:lnTo>
                <a:lnTo>
                  <a:pt x="6532" y="435"/>
                </a:lnTo>
                <a:lnTo>
                  <a:pt x="6521" y="453"/>
                </a:lnTo>
                <a:lnTo>
                  <a:pt x="6516" y="462"/>
                </a:lnTo>
                <a:lnTo>
                  <a:pt x="6512" y="472"/>
                </a:lnTo>
                <a:lnTo>
                  <a:pt x="6507" y="482"/>
                </a:lnTo>
                <a:lnTo>
                  <a:pt x="6505" y="493"/>
                </a:lnTo>
                <a:lnTo>
                  <a:pt x="6499" y="514"/>
                </a:lnTo>
                <a:lnTo>
                  <a:pt x="6495" y="537"/>
                </a:lnTo>
                <a:lnTo>
                  <a:pt x="6495" y="549"/>
                </a:lnTo>
                <a:lnTo>
                  <a:pt x="6494" y="561"/>
                </a:lnTo>
                <a:lnTo>
                  <a:pt x="6495" y="585"/>
                </a:lnTo>
                <a:lnTo>
                  <a:pt x="6496" y="596"/>
                </a:lnTo>
                <a:lnTo>
                  <a:pt x="6498" y="603"/>
                </a:lnTo>
                <a:lnTo>
                  <a:pt x="6499" y="608"/>
                </a:lnTo>
                <a:lnTo>
                  <a:pt x="6500" y="618"/>
                </a:lnTo>
                <a:lnTo>
                  <a:pt x="6505" y="629"/>
                </a:lnTo>
                <a:lnTo>
                  <a:pt x="6507" y="640"/>
                </a:lnTo>
                <a:lnTo>
                  <a:pt x="6512" y="650"/>
                </a:lnTo>
                <a:lnTo>
                  <a:pt x="6516" y="660"/>
                </a:lnTo>
                <a:lnTo>
                  <a:pt x="6521" y="669"/>
                </a:lnTo>
                <a:lnTo>
                  <a:pt x="6525" y="678"/>
                </a:lnTo>
                <a:lnTo>
                  <a:pt x="6532" y="687"/>
                </a:lnTo>
                <a:lnTo>
                  <a:pt x="6538" y="696"/>
                </a:lnTo>
                <a:lnTo>
                  <a:pt x="6545" y="704"/>
                </a:lnTo>
                <a:lnTo>
                  <a:pt x="6559" y="719"/>
                </a:lnTo>
                <a:lnTo>
                  <a:pt x="6566" y="726"/>
                </a:lnTo>
                <a:lnTo>
                  <a:pt x="6574" y="733"/>
                </a:lnTo>
                <a:lnTo>
                  <a:pt x="6592" y="744"/>
                </a:lnTo>
                <a:lnTo>
                  <a:pt x="6600" y="750"/>
                </a:lnTo>
                <a:lnTo>
                  <a:pt x="6610" y="755"/>
                </a:lnTo>
                <a:lnTo>
                  <a:pt x="6630" y="764"/>
                </a:lnTo>
                <a:lnTo>
                  <a:pt x="6649" y="771"/>
                </a:lnTo>
                <a:lnTo>
                  <a:pt x="6660" y="773"/>
                </a:lnTo>
                <a:lnTo>
                  <a:pt x="6666" y="775"/>
                </a:lnTo>
                <a:lnTo>
                  <a:pt x="6671" y="775"/>
                </a:lnTo>
                <a:lnTo>
                  <a:pt x="6692" y="779"/>
                </a:lnTo>
                <a:lnTo>
                  <a:pt x="6716" y="779"/>
                </a:lnTo>
                <a:lnTo>
                  <a:pt x="6738" y="779"/>
                </a:lnTo>
                <a:lnTo>
                  <a:pt x="6749" y="778"/>
                </a:lnTo>
                <a:lnTo>
                  <a:pt x="6760" y="775"/>
                </a:lnTo>
                <a:lnTo>
                  <a:pt x="6781" y="771"/>
                </a:lnTo>
                <a:lnTo>
                  <a:pt x="6792" y="768"/>
                </a:lnTo>
                <a:lnTo>
                  <a:pt x="6802" y="764"/>
                </a:lnTo>
                <a:lnTo>
                  <a:pt x="6812" y="760"/>
                </a:lnTo>
                <a:lnTo>
                  <a:pt x="6821" y="755"/>
                </a:lnTo>
                <a:lnTo>
                  <a:pt x="6831" y="750"/>
                </a:lnTo>
                <a:lnTo>
                  <a:pt x="6839" y="744"/>
                </a:lnTo>
                <a:lnTo>
                  <a:pt x="6848" y="739"/>
                </a:lnTo>
                <a:lnTo>
                  <a:pt x="6856" y="733"/>
                </a:lnTo>
                <a:lnTo>
                  <a:pt x="6864" y="726"/>
                </a:lnTo>
                <a:lnTo>
                  <a:pt x="6873" y="719"/>
                </a:lnTo>
                <a:lnTo>
                  <a:pt x="6880" y="711"/>
                </a:lnTo>
                <a:lnTo>
                  <a:pt x="6887" y="704"/>
                </a:lnTo>
                <a:lnTo>
                  <a:pt x="6894" y="696"/>
                </a:lnTo>
                <a:lnTo>
                  <a:pt x="6899" y="687"/>
                </a:lnTo>
                <a:lnTo>
                  <a:pt x="6910" y="669"/>
                </a:lnTo>
                <a:lnTo>
                  <a:pt x="6914" y="660"/>
                </a:lnTo>
                <a:lnTo>
                  <a:pt x="6920" y="650"/>
                </a:lnTo>
                <a:lnTo>
                  <a:pt x="6923" y="640"/>
                </a:lnTo>
                <a:lnTo>
                  <a:pt x="6927" y="629"/>
                </a:lnTo>
                <a:lnTo>
                  <a:pt x="6932" y="608"/>
                </a:lnTo>
                <a:lnTo>
                  <a:pt x="6935" y="585"/>
                </a:lnTo>
                <a:lnTo>
                  <a:pt x="6937" y="573"/>
                </a:lnTo>
                <a:lnTo>
                  <a:pt x="6937" y="561"/>
                </a:lnTo>
                <a:close/>
                <a:moveTo>
                  <a:pt x="7414" y="773"/>
                </a:moveTo>
                <a:lnTo>
                  <a:pt x="7473" y="773"/>
                </a:lnTo>
                <a:lnTo>
                  <a:pt x="7473" y="354"/>
                </a:lnTo>
                <a:lnTo>
                  <a:pt x="7367" y="354"/>
                </a:lnTo>
                <a:lnTo>
                  <a:pt x="7367" y="560"/>
                </a:lnTo>
                <a:lnTo>
                  <a:pt x="7157" y="354"/>
                </a:lnTo>
                <a:lnTo>
                  <a:pt x="7093" y="354"/>
                </a:lnTo>
                <a:lnTo>
                  <a:pt x="7093" y="773"/>
                </a:lnTo>
                <a:lnTo>
                  <a:pt x="7198" y="773"/>
                </a:lnTo>
                <a:lnTo>
                  <a:pt x="7198" y="561"/>
                </a:lnTo>
                <a:lnTo>
                  <a:pt x="7414" y="773"/>
                </a:lnTo>
                <a:close/>
                <a:moveTo>
                  <a:pt x="7802" y="678"/>
                </a:moveTo>
                <a:lnTo>
                  <a:pt x="7802" y="607"/>
                </a:lnTo>
                <a:lnTo>
                  <a:pt x="7986" y="607"/>
                </a:lnTo>
                <a:lnTo>
                  <a:pt x="7988" y="518"/>
                </a:lnTo>
                <a:lnTo>
                  <a:pt x="7802" y="518"/>
                </a:lnTo>
                <a:lnTo>
                  <a:pt x="7802" y="447"/>
                </a:lnTo>
                <a:lnTo>
                  <a:pt x="8013" y="447"/>
                </a:lnTo>
                <a:lnTo>
                  <a:pt x="8013" y="354"/>
                </a:lnTo>
                <a:lnTo>
                  <a:pt x="7689" y="354"/>
                </a:lnTo>
                <a:lnTo>
                  <a:pt x="7689" y="773"/>
                </a:lnTo>
                <a:lnTo>
                  <a:pt x="8013" y="773"/>
                </a:lnTo>
                <a:lnTo>
                  <a:pt x="8013" y="678"/>
                </a:lnTo>
                <a:lnTo>
                  <a:pt x="7802" y="678"/>
                </a:lnTo>
                <a:close/>
                <a:moveTo>
                  <a:pt x="8" y="775"/>
                </a:moveTo>
                <a:lnTo>
                  <a:pt x="0" y="426"/>
                </a:lnTo>
                <a:lnTo>
                  <a:pt x="132" y="418"/>
                </a:lnTo>
                <a:lnTo>
                  <a:pt x="144" y="419"/>
                </a:lnTo>
                <a:lnTo>
                  <a:pt x="156" y="421"/>
                </a:lnTo>
                <a:lnTo>
                  <a:pt x="161" y="422"/>
                </a:lnTo>
                <a:lnTo>
                  <a:pt x="165" y="424"/>
                </a:lnTo>
                <a:lnTo>
                  <a:pt x="174" y="428"/>
                </a:lnTo>
                <a:lnTo>
                  <a:pt x="182" y="435"/>
                </a:lnTo>
                <a:lnTo>
                  <a:pt x="186" y="437"/>
                </a:lnTo>
                <a:lnTo>
                  <a:pt x="189" y="442"/>
                </a:lnTo>
                <a:lnTo>
                  <a:pt x="196" y="451"/>
                </a:lnTo>
                <a:lnTo>
                  <a:pt x="201" y="462"/>
                </a:lnTo>
                <a:lnTo>
                  <a:pt x="208" y="479"/>
                </a:lnTo>
                <a:lnTo>
                  <a:pt x="214" y="496"/>
                </a:lnTo>
                <a:lnTo>
                  <a:pt x="219" y="512"/>
                </a:lnTo>
                <a:lnTo>
                  <a:pt x="222" y="528"/>
                </a:lnTo>
                <a:lnTo>
                  <a:pt x="226" y="544"/>
                </a:lnTo>
                <a:lnTo>
                  <a:pt x="228" y="561"/>
                </a:lnTo>
                <a:lnTo>
                  <a:pt x="229" y="578"/>
                </a:lnTo>
                <a:lnTo>
                  <a:pt x="229" y="596"/>
                </a:lnTo>
                <a:lnTo>
                  <a:pt x="229" y="614"/>
                </a:lnTo>
                <a:lnTo>
                  <a:pt x="228" y="630"/>
                </a:lnTo>
                <a:lnTo>
                  <a:pt x="226" y="647"/>
                </a:lnTo>
                <a:lnTo>
                  <a:pt x="222" y="664"/>
                </a:lnTo>
                <a:lnTo>
                  <a:pt x="219" y="680"/>
                </a:lnTo>
                <a:lnTo>
                  <a:pt x="214" y="697"/>
                </a:lnTo>
                <a:lnTo>
                  <a:pt x="208" y="714"/>
                </a:lnTo>
                <a:lnTo>
                  <a:pt x="201" y="730"/>
                </a:lnTo>
                <a:lnTo>
                  <a:pt x="196" y="742"/>
                </a:lnTo>
                <a:lnTo>
                  <a:pt x="189" y="750"/>
                </a:lnTo>
                <a:lnTo>
                  <a:pt x="182" y="758"/>
                </a:lnTo>
                <a:lnTo>
                  <a:pt x="178" y="761"/>
                </a:lnTo>
                <a:lnTo>
                  <a:pt x="174" y="764"/>
                </a:lnTo>
                <a:lnTo>
                  <a:pt x="165" y="769"/>
                </a:lnTo>
                <a:lnTo>
                  <a:pt x="161" y="771"/>
                </a:lnTo>
                <a:lnTo>
                  <a:pt x="156" y="772"/>
                </a:lnTo>
                <a:lnTo>
                  <a:pt x="144" y="773"/>
                </a:lnTo>
                <a:lnTo>
                  <a:pt x="132" y="775"/>
                </a:lnTo>
                <a:lnTo>
                  <a:pt x="8" y="775"/>
                </a:lnTo>
                <a:close/>
                <a:moveTo>
                  <a:pt x="131" y="735"/>
                </a:moveTo>
                <a:lnTo>
                  <a:pt x="139" y="735"/>
                </a:lnTo>
                <a:lnTo>
                  <a:pt x="144" y="732"/>
                </a:lnTo>
                <a:lnTo>
                  <a:pt x="150" y="729"/>
                </a:lnTo>
                <a:lnTo>
                  <a:pt x="154" y="725"/>
                </a:lnTo>
                <a:lnTo>
                  <a:pt x="158" y="717"/>
                </a:lnTo>
                <a:lnTo>
                  <a:pt x="162" y="707"/>
                </a:lnTo>
                <a:lnTo>
                  <a:pt x="167" y="694"/>
                </a:lnTo>
                <a:lnTo>
                  <a:pt x="171" y="678"/>
                </a:lnTo>
                <a:lnTo>
                  <a:pt x="174" y="667"/>
                </a:lnTo>
                <a:lnTo>
                  <a:pt x="176" y="657"/>
                </a:lnTo>
                <a:lnTo>
                  <a:pt x="179" y="636"/>
                </a:lnTo>
                <a:lnTo>
                  <a:pt x="182" y="615"/>
                </a:lnTo>
                <a:lnTo>
                  <a:pt x="182" y="596"/>
                </a:lnTo>
                <a:lnTo>
                  <a:pt x="182" y="576"/>
                </a:lnTo>
                <a:lnTo>
                  <a:pt x="179" y="555"/>
                </a:lnTo>
                <a:lnTo>
                  <a:pt x="176" y="535"/>
                </a:lnTo>
                <a:lnTo>
                  <a:pt x="171" y="514"/>
                </a:lnTo>
                <a:lnTo>
                  <a:pt x="162" y="485"/>
                </a:lnTo>
                <a:lnTo>
                  <a:pt x="158" y="475"/>
                </a:lnTo>
                <a:lnTo>
                  <a:pt x="154" y="468"/>
                </a:lnTo>
                <a:lnTo>
                  <a:pt x="153" y="465"/>
                </a:lnTo>
                <a:lnTo>
                  <a:pt x="150" y="462"/>
                </a:lnTo>
                <a:lnTo>
                  <a:pt x="147" y="461"/>
                </a:lnTo>
                <a:lnTo>
                  <a:pt x="144" y="460"/>
                </a:lnTo>
                <a:lnTo>
                  <a:pt x="139" y="458"/>
                </a:lnTo>
                <a:lnTo>
                  <a:pt x="131" y="458"/>
                </a:lnTo>
                <a:lnTo>
                  <a:pt x="47" y="458"/>
                </a:lnTo>
                <a:lnTo>
                  <a:pt x="47" y="735"/>
                </a:lnTo>
                <a:lnTo>
                  <a:pt x="131" y="735"/>
                </a:lnTo>
                <a:close/>
                <a:moveTo>
                  <a:pt x="324" y="650"/>
                </a:moveTo>
                <a:lnTo>
                  <a:pt x="324" y="675"/>
                </a:lnTo>
                <a:lnTo>
                  <a:pt x="326" y="696"/>
                </a:lnTo>
                <a:lnTo>
                  <a:pt x="328" y="704"/>
                </a:lnTo>
                <a:lnTo>
                  <a:pt x="328" y="708"/>
                </a:lnTo>
                <a:lnTo>
                  <a:pt x="329" y="711"/>
                </a:lnTo>
                <a:lnTo>
                  <a:pt x="332" y="718"/>
                </a:lnTo>
                <a:lnTo>
                  <a:pt x="335" y="723"/>
                </a:lnTo>
                <a:lnTo>
                  <a:pt x="339" y="728"/>
                </a:lnTo>
                <a:lnTo>
                  <a:pt x="343" y="732"/>
                </a:lnTo>
                <a:lnTo>
                  <a:pt x="349" y="735"/>
                </a:lnTo>
                <a:lnTo>
                  <a:pt x="354" y="737"/>
                </a:lnTo>
                <a:lnTo>
                  <a:pt x="361" y="739"/>
                </a:lnTo>
                <a:lnTo>
                  <a:pt x="368" y="740"/>
                </a:lnTo>
                <a:lnTo>
                  <a:pt x="376" y="742"/>
                </a:lnTo>
                <a:lnTo>
                  <a:pt x="386" y="742"/>
                </a:lnTo>
                <a:lnTo>
                  <a:pt x="399" y="740"/>
                </a:lnTo>
                <a:lnTo>
                  <a:pt x="408" y="739"/>
                </a:lnTo>
                <a:lnTo>
                  <a:pt x="417" y="737"/>
                </a:lnTo>
                <a:lnTo>
                  <a:pt x="424" y="733"/>
                </a:lnTo>
                <a:lnTo>
                  <a:pt x="426" y="730"/>
                </a:lnTo>
                <a:lnTo>
                  <a:pt x="428" y="728"/>
                </a:lnTo>
                <a:lnTo>
                  <a:pt x="430" y="725"/>
                </a:lnTo>
                <a:lnTo>
                  <a:pt x="433" y="722"/>
                </a:lnTo>
                <a:lnTo>
                  <a:pt x="436" y="714"/>
                </a:lnTo>
                <a:lnTo>
                  <a:pt x="439" y="704"/>
                </a:lnTo>
                <a:lnTo>
                  <a:pt x="442" y="700"/>
                </a:lnTo>
                <a:lnTo>
                  <a:pt x="443" y="698"/>
                </a:lnTo>
                <a:lnTo>
                  <a:pt x="444" y="697"/>
                </a:lnTo>
                <a:lnTo>
                  <a:pt x="446" y="697"/>
                </a:lnTo>
                <a:lnTo>
                  <a:pt x="450" y="697"/>
                </a:lnTo>
                <a:lnTo>
                  <a:pt x="474" y="701"/>
                </a:lnTo>
                <a:lnTo>
                  <a:pt x="478" y="703"/>
                </a:lnTo>
                <a:lnTo>
                  <a:pt x="480" y="704"/>
                </a:lnTo>
                <a:lnTo>
                  <a:pt x="482" y="708"/>
                </a:lnTo>
                <a:lnTo>
                  <a:pt x="482" y="712"/>
                </a:lnTo>
                <a:lnTo>
                  <a:pt x="478" y="725"/>
                </a:lnTo>
                <a:lnTo>
                  <a:pt x="472" y="737"/>
                </a:lnTo>
                <a:lnTo>
                  <a:pt x="469" y="743"/>
                </a:lnTo>
                <a:lnTo>
                  <a:pt x="465" y="748"/>
                </a:lnTo>
                <a:lnTo>
                  <a:pt x="461" y="754"/>
                </a:lnTo>
                <a:lnTo>
                  <a:pt x="455" y="758"/>
                </a:lnTo>
                <a:lnTo>
                  <a:pt x="450" y="762"/>
                </a:lnTo>
                <a:lnTo>
                  <a:pt x="443" y="767"/>
                </a:lnTo>
                <a:lnTo>
                  <a:pt x="436" y="771"/>
                </a:lnTo>
                <a:lnTo>
                  <a:pt x="428" y="773"/>
                </a:lnTo>
                <a:lnTo>
                  <a:pt x="418" y="775"/>
                </a:lnTo>
                <a:lnTo>
                  <a:pt x="407" y="778"/>
                </a:lnTo>
                <a:lnTo>
                  <a:pt x="396" y="778"/>
                </a:lnTo>
                <a:lnTo>
                  <a:pt x="382" y="779"/>
                </a:lnTo>
                <a:lnTo>
                  <a:pt x="367" y="778"/>
                </a:lnTo>
                <a:lnTo>
                  <a:pt x="354" y="778"/>
                </a:lnTo>
                <a:lnTo>
                  <a:pt x="347" y="776"/>
                </a:lnTo>
                <a:lnTo>
                  <a:pt x="342" y="775"/>
                </a:lnTo>
                <a:lnTo>
                  <a:pt x="331" y="772"/>
                </a:lnTo>
                <a:lnTo>
                  <a:pt x="321" y="769"/>
                </a:lnTo>
                <a:lnTo>
                  <a:pt x="312" y="764"/>
                </a:lnTo>
                <a:lnTo>
                  <a:pt x="308" y="761"/>
                </a:lnTo>
                <a:lnTo>
                  <a:pt x="306" y="758"/>
                </a:lnTo>
                <a:lnTo>
                  <a:pt x="299" y="750"/>
                </a:lnTo>
                <a:lnTo>
                  <a:pt x="296" y="746"/>
                </a:lnTo>
                <a:lnTo>
                  <a:pt x="294" y="742"/>
                </a:lnTo>
                <a:lnTo>
                  <a:pt x="289" y="732"/>
                </a:lnTo>
                <a:lnTo>
                  <a:pt x="286" y="721"/>
                </a:lnTo>
                <a:lnTo>
                  <a:pt x="283" y="707"/>
                </a:lnTo>
                <a:lnTo>
                  <a:pt x="282" y="693"/>
                </a:lnTo>
                <a:lnTo>
                  <a:pt x="281" y="676"/>
                </a:lnTo>
                <a:lnTo>
                  <a:pt x="279" y="658"/>
                </a:lnTo>
                <a:lnTo>
                  <a:pt x="279" y="637"/>
                </a:lnTo>
                <a:lnTo>
                  <a:pt x="279" y="618"/>
                </a:lnTo>
                <a:lnTo>
                  <a:pt x="281" y="600"/>
                </a:lnTo>
                <a:lnTo>
                  <a:pt x="282" y="585"/>
                </a:lnTo>
                <a:lnTo>
                  <a:pt x="285" y="571"/>
                </a:lnTo>
                <a:lnTo>
                  <a:pt x="287" y="558"/>
                </a:lnTo>
                <a:lnTo>
                  <a:pt x="289" y="551"/>
                </a:lnTo>
                <a:lnTo>
                  <a:pt x="292" y="547"/>
                </a:lnTo>
                <a:lnTo>
                  <a:pt x="296" y="537"/>
                </a:lnTo>
                <a:lnTo>
                  <a:pt x="303" y="529"/>
                </a:lnTo>
                <a:lnTo>
                  <a:pt x="308" y="522"/>
                </a:lnTo>
                <a:lnTo>
                  <a:pt x="317" y="515"/>
                </a:lnTo>
                <a:lnTo>
                  <a:pt x="325" y="511"/>
                </a:lnTo>
                <a:lnTo>
                  <a:pt x="335" y="507"/>
                </a:lnTo>
                <a:lnTo>
                  <a:pt x="344" y="504"/>
                </a:lnTo>
                <a:lnTo>
                  <a:pt x="356" y="503"/>
                </a:lnTo>
                <a:lnTo>
                  <a:pt x="368" y="501"/>
                </a:lnTo>
                <a:lnTo>
                  <a:pt x="382" y="501"/>
                </a:lnTo>
                <a:lnTo>
                  <a:pt x="397" y="503"/>
                </a:lnTo>
                <a:lnTo>
                  <a:pt x="410" y="503"/>
                </a:lnTo>
                <a:lnTo>
                  <a:pt x="421" y="505"/>
                </a:lnTo>
                <a:lnTo>
                  <a:pt x="432" y="508"/>
                </a:lnTo>
                <a:lnTo>
                  <a:pt x="440" y="514"/>
                </a:lnTo>
                <a:lnTo>
                  <a:pt x="444" y="515"/>
                </a:lnTo>
                <a:lnTo>
                  <a:pt x="449" y="518"/>
                </a:lnTo>
                <a:lnTo>
                  <a:pt x="455" y="525"/>
                </a:lnTo>
                <a:lnTo>
                  <a:pt x="461" y="532"/>
                </a:lnTo>
                <a:lnTo>
                  <a:pt x="467" y="539"/>
                </a:lnTo>
                <a:lnTo>
                  <a:pt x="469" y="549"/>
                </a:lnTo>
                <a:lnTo>
                  <a:pt x="474" y="558"/>
                </a:lnTo>
                <a:lnTo>
                  <a:pt x="475" y="569"/>
                </a:lnTo>
                <a:lnTo>
                  <a:pt x="478" y="580"/>
                </a:lnTo>
                <a:lnTo>
                  <a:pt x="478" y="593"/>
                </a:lnTo>
                <a:lnTo>
                  <a:pt x="479" y="607"/>
                </a:lnTo>
                <a:lnTo>
                  <a:pt x="479" y="622"/>
                </a:lnTo>
                <a:lnTo>
                  <a:pt x="479" y="640"/>
                </a:lnTo>
                <a:lnTo>
                  <a:pt x="479" y="644"/>
                </a:lnTo>
                <a:lnTo>
                  <a:pt x="476" y="647"/>
                </a:lnTo>
                <a:lnTo>
                  <a:pt x="475" y="648"/>
                </a:lnTo>
                <a:lnTo>
                  <a:pt x="474" y="648"/>
                </a:lnTo>
                <a:lnTo>
                  <a:pt x="469" y="650"/>
                </a:lnTo>
                <a:lnTo>
                  <a:pt x="324" y="650"/>
                </a:lnTo>
                <a:close/>
                <a:moveTo>
                  <a:pt x="324" y="610"/>
                </a:moveTo>
                <a:lnTo>
                  <a:pt x="435" y="610"/>
                </a:lnTo>
                <a:lnTo>
                  <a:pt x="433" y="600"/>
                </a:lnTo>
                <a:lnTo>
                  <a:pt x="433" y="590"/>
                </a:lnTo>
                <a:lnTo>
                  <a:pt x="430" y="575"/>
                </a:lnTo>
                <a:lnTo>
                  <a:pt x="426" y="562"/>
                </a:lnTo>
                <a:lnTo>
                  <a:pt x="424" y="557"/>
                </a:lnTo>
                <a:lnTo>
                  <a:pt x="421" y="553"/>
                </a:lnTo>
                <a:lnTo>
                  <a:pt x="418" y="550"/>
                </a:lnTo>
                <a:lnTo>
                  <a:pt x="414" y="547"/>
                </a:lnTo>
                <a:lnTo>
                  <a:pt x="408" y="544"/>
                </a:lnTo>
                <a:lnTo>
                  <a:pt x="403" y="542"/>
                </a:lnTo>
                <a:lnTo>
                  <a:pt x="390" y="540"/>
                </a:lnTo>
                <a:lnTo>
                  <a:pt x="376" y="539"/>
                </a:lnTo>
                <a:lnTo>
                  <a:pt x="362" y="540"/>
                </a:lnTo>
                <a:lnTo>
                  <a:pt x="356" y="540"/>
                </a:lnTo>
                <a:lnTo>
                  <a:pt x="351" y="542"/>
                </a:lnTo>
                <a:lnTo>
                  <a:pt x="346" y="544"/>
                </a:lnTo>
                <a:lnTo>
                  <a:pt x="342" y="547"/>
                </a:lnTo>
                <a:lnTo>
                  <a:pt x="339" y="550"/>
                </a:lnTo>
                <a:lnTo>
                  <a:pt x="335" y="553"/>
                </a:lnTo>
                <a:lnTo>
                  <a:pt x="332" y="558"/>
                </a:lnTo>
                <a:lnTo>
                  <a:pt x="331" y="562"/>
                </a:lnTo>
                <a:lnTo>
                  <a:pt x="326" y="575"/>
                </a:lnTo>
                <a:lnTo>
                  <a:pt x="325" y="582"/>
                </a:lnTo>
                <a:lnTo>
                  <a:pt x="325" y="590"/>
                </a:lnTo>
                <a:lnTo>
                  <a:pt x="324" y="610"/>
                </a:lnTo>
                <a:close/>
                <a:moveTo>
                  <a:pt x="696" y="530"/>
                </a:moveTo>
                <a:lnTo>
                  <a:pt x="696" y="408"/>
                </a:lnTo>
                <a:lnTo>
                  <a:pt x="735" y="401"/>
                </a:lnTo>
                <a:lnTo>
                  <a:pt x="742" y="767"/>
                </a:lnTo>
                <a:lnTo>
                  <a:pt x="704" y="775"/>
                </a:lnTo>
                <a:lnTo>
                  <a:pt x="696" y="742"/>
                </a:lnTo>
                <a:lnTo>
                  <a:pt x="692" y="747"/>
                </a:lnTo>
                <a:lnTo>
                  <a:pt x="689" y="753"/>
                </a:lnTo>
                <a:lnTo>
                  <a:pt x="679" y="760"/>
                </a:lnTo>
                <a:lnTo>
                  <a:pt x="675" y="764"/>
                </a:lnTo>
                <a:lnTo>
                  <a:pt x="671" y="767"/>
                </a:lnTo>
                <a:lnTo>
                  <a:pt x="662" y="771"/>
                </a:lnTo>
                <a:lnTo>
                  <a:pt x="654" y="775"/>
                </a:lnTo>
                <a:lnTo>
                  <a:pt x="644" y="778"/>
                </a:lnTo>
                <a:lnTo>
                  <a:pt x="636" y="778"/>
                </a:lnTo>
                <a:lnTo>
                  <a:pt x="628" y="779"/>
                </a:lnTo>
                <a:lnTo>
                  <a:pt x="614" y="778"/>
                </a:lnTo>
                <a:lnTo>
                  <a:pt x="601" y="776"/>
                </a:lnTo>
                <a:lnTo>
                  <a:pt x="590" y="775"/>
                </a:lnTo>
                <a:lnTo>
                  <a:pt x="580" y="771"/>
                </a:lnTo>
                <a:lnTo>
                  <a:pt x="575" y="769"/>
                </a:lnTo>
                <a:lnTo>
                  <a:pt x="571" y="767"/>
                </a:lnTo>
                <a:lnTo>
                  <a:pt x="564" y="761"/>
                </a:lnTo>
                <a:lnTo>
                  <a:pt x="557" y="755"/>
                </a:lnTo>
                <a:lnTo>
                  <a:pt x="551" y="747"/>
                </a:lnTo>
                <a:lnTo>
                  <a:pt x="547" y="739"/>
                </a:lnTo>
                <a:lnTo>
                  <a:pt x="543" y="728"/>
                </a:lnTo>
                <a:lnTo>
                  <a:pt x="540" y="717"/>
                </a:lnTo>
                <a:lnTo>
                  <a:pt x="537" y="704"/>
                </a:lnTo>
                <a:lnTo>
                  <a:pt x="536" y="689"/>
                </a:lnTo>
                <a:lnTo>
                  <a:pt x="535" y="673"/>
                </a:lnTo>
                <a:lnTo>
                  <a:pt x="535" y="657"/>
                </a:lnTo>
                <a:lnTo>
                  <a:pt x="533" y="637"/>
                </a:lnTo>
                <a:lnTo>
                  <a:pt x="535" y="618"/>
                </a:lnTo>
                <a:lnTo>
                  <a:pt x="535" y="600"/>
                </a:lnTo>
                <a:lnTo>
                  <a:pt x="537" y="585"/>
                </a:lnTo>
                <a:lnTo>
                  <a:pt x="540" y="571"/>
                </a:lnTo>
                <a:lnTo>
                  <a:pt x="543" y="558"/>
                </a:lnTo>
                <a:lnTo>
                  <a:pt x="544" y="551"/>
                </a:lnTo>
                <a:lnTo>
                  <a:pt x="547" y="547"/>
                </a:lnTo>
                <a:lnTo>
                  <a:pt x="551" y="537"/>
                </a:lnTo>
                <a:lnTo>
                  <a:pt x="554" y="532"/>
                </a:lnTo>
                <a:lnTo>
                  <a:pt x="558" y="529"/>
                </a:lnTo>
                <a:lnTo>
                  <a:pt x="564" y="522"/>
                </a:lnTo>
                <a:lnTo>
                  <a:pt x="572" y="515"/>
                </a:lnTo>
                <a:lnTo>
                  <a:pt x="580" y="511"/>
                </a:lnTo>
                <a:lnTo>
                  <a:pt x="590" y="507"/>
                </a:lnTo>
                <a:lnTo>
                  <a:pt x="600" y="504"/>
                </a:lnTo>
                <a:lnTo>
                  <a:pt x="611" y="503"/>
                </a:lnTo>
                <a:lnTo>
                  <a:pt x="624" y="501"/>
                </a:lnTo>
                <a:lnTo>
                  <a:pt x="637" y="501"/>
                </a:lnTo>
                <a:lnTo>
                  <a:pt x="647" y="501"/>
                </a:lnTo>
                <a:lnTo>
                  <a:pt x="657" y="503"/>
                </a:lnTo>
                <a:lnTo>
                  <a:pt x="664" y="505"/>
                </a:lnTo>
                <a:lnTo>
                  <a:pt x="668" y="507"/>
                </a:lnTo>
                <a:lnTo>
                  <a:pt x="671" y="508"/>
                </a:lnTo>
                <a:lnTo>
                  <a:pt x="678" y="512"/>
                </a:lnTo>
                <a:lnTo>
                  <a:pt x="683" y="518"/>
                </a:lnTo>
                <a:lnTo>
                  <a:pt x="690" y="524"/>
                </a:lnTo>
                <a:lnTo>
                  <a:pt x="696" y="530"/>
                </a:lnTo>
                <a:close/>
                <a:moveTo>
                  <a:pt x="696" y="579"/>
                </a:moveTo>
                <a:lnTo>
                  <a:pt x="689" y="568"/>
                </a:lnTo>
                <a:lnTo>
                  <a:pt x="682" y="560"/>
                </a:lnTo>
                <a:lnTo>
                  <a:pt x="675" y="553"/>
                </a:lnTo>
                <a:lnTo>
                  <a:pt x="668" y="547"/>
                </a:lnTo>
                <a:lnTo>
                  <a:pt x="661" y="544"/>
                </a:lnTo>
                <a:lnTo>
                  <a:pt x="653" y="542"/>
                </a:lnTo>
                <a:lnTo>
                  <a:pt x="644" y="540"/>
                </a:lnTo>
                <a:lnTo>
                  <a:pt x="633" y="539"/>
                </a:lnTo>
                <a:lnTo>
                  <a:pt x="625" y="539"/>
                </a:lnTo>
                <a:lnTo>
                  <a:pt x="618" y="540"/>
                </a:lnTo>
                <a:lnTo>
                  <a:pt x="611" y="542"/>
                </a:lnTo>
                <a:lnTo>
                  <a:pt x="604" y="543"/>
                </a:lnTo>
                <a:lnTo>
                  <a:pt x="600" y="546"/>
                </a:lnTo>
                <a:lnTo>
                  <a:pt x="596" y="549"/>
                </a:lnTo>
                <a:lnTo>
                  <a:pt x="592" y="553"/>
                </a:lnTo>
                <a:lnTo>
                  <a:pt x="589" y="558"/>
                </a:lnTo>
                <a:lnTo>
                  <a:pt x="586" y="564"/>
                </a:lnTo>
                <a:lnTo>
                  <a:pt x="583" y="571"/>
                </a:lnTo>
                <a:lnTo>
                  <a:pt x="582" y="579"/>
                </a:lnTo>
                <a:lnTo>
                  <a:pt x="580" y="587"/>
                </a:lnTo>
                <a:lnTo>
                  <a:pt x="579" y="610"/>
                </a:lnTo>
                <a:lnTo>
                  <a:pt x="579" y="636"/>
                </a:lnTo>
                <a:lnTo>
                  <a:pt x="579" y="665"/>
                </a:lnTo>
                <a:lnTo>
                  <a:pt x="580" y="689"/>
                </a:lnTo>
                <a:lnTo>
                  <a:pt x="583" y="707"/>
                </a:lnTo>
                <a:lnTo>
                  <a:pt x="585" y="714"/>
                </a:lnTo>
                <a:lnTo>
                  <a:pt x="587" y="721"/>
                </a:lnTo>
                <a:lnTo>
                  <a:pt x="590" y="726"/>
                </a:lnTo>
                <a:lnTo>
                  <a:pt x="594" y="730"/>
                </a:lnTo>
                <a:lnTo>
                  <a:pt x="599" y="735"/>
                </a:lnTo>
                <a:lnTo>
                  <a:pt x="604" y="737"/>
                </a:lnTo>
                <a:lnTo>
                  <a:pt x="610" y="739"/>
                </a:lnTo>
                <a:lnTo>
                  <a:pt x="617" y="740"/>
                </a:lnTo>
                <a:lnTo>
                  <a:pt x="625" y="740"/>
                </a:lnTo>
                <a:lnTo>
                  <a:pt x="633" y="742"/>
                </a:lnTo>
                <a:lnTo>
                  <a:pt x="642" y="740"/>
                </a:lnTo>
                <a:lnTo>
                  <a:pt x="650" y="740"/>
                </a:lnTo>
                <a:lnTo>
                  <a:pt x="657" y="737"/>
                </a:lnTo>
                <a:lnTo>
                  <a:pt x="665" y="733"/>
                </a:lnTo>
                <a:lnTo>
                  <a:pt x="672" y="729"/>
                </a:lnTo>
                <a:lnTo>
                  <a:pt x="679" y="722"/>
                </a:lnTo>
                <a:lnTo>
                  <a:pt x="687" y="712"/>
                </a:lnTo>
                <a:lnTo>
                  <a:pt x="696" y="701"/>
                </a:lnTo>
                <a:lnTo>
                  <a:pt x="696" y="579"/>
                </a:lnTo>
                <a:close/>
                <a:moveTo>
                  <a:pt x="865" y="458"/>
                </a:moveTo>
                <a:lnTo>
                  <a:pt x="818" y="458"/>
                </a:lnTo>
                <a:lnTo>
                  <a:pt x="812" y="411"/>
                </a:lnTo>
                <a:lnTo>
                  <a:pt x="865" y="405"/>
                </a:lnTo>
                <a:lnTo>
                  <a:pt x="871" y="451"/>
                </a:lnTo>
                <a:lnTo>
                  <a:pt x="865" y="458"/>
                </a:lnTo>
                <a:close/>
                <a:moveTo>
                  <a:pt x="818" y="514"/>
                </a:moveTo>
                <a:lnTo>
                  <a:pt x="857" y="505"/>
                </a:lnTo>
                <a:lnTo>
                  <a:pt x="864" y="767"/>
                </a:lnTo>
                <a:lnTo>
                  <a:pt x="825" y="775"/>
                </a:lnTo>
                <a:lnTo>
                  <a:pt x="818" y="514"/>
                </a:lnTo>
                <a:close/>
                <a:moveTo>
                  <a:pt x="976" y="636"/>
                </a:moveTo>
                <a:lnTo>
                  <a:pt x="976" y="665"/>
                </a:lnTo>
                <a:lnTo>
                  <a:pt x="979" y="689"/>
                </a:lnTo>
                <a:lnTo>
                  <a:pt x="979" y="698"/>
                </a:lnTo>
                <a:lnTo>
                  <a:pt x="982" y="708"/>
                </a:lnTo>
                <a:lnTo>
                  <a:pt x="983" y="715"/>
                </a:lnTo>
                <a:lnTo>
                  <a:pt x="986" y="721"/>
                </a:lnTo>
                <a:lnTo>
                  <a:pt x="990" y="726"/>
                </a:lnTo>
                <a:lnTo>
                  <a:pt x="994" y="730"/>
                </a:lnTo>
                <a:lnTo>
                  <a:pt x="1000" y="735"/>
                </a:lnTo>
                <a:lnTo>
                  <a:pt x="1005" y="737"/>
                </a:lnTo>
                <a:lnTo>
                  <a:pt x="1012" y="739"/>
                </a:lnTo>
                <a:lnTo>
                  <a:pt x="1021" y="740"/>
                </a:lnTo>
                <a:lnTo>
                  <a:pt x="1029" y="740"/>
                </a:lnTo>
                <a:lnTo>
                  <a:pt x="1039" y="742"/>
                </a:lnTo>
                <a:lnTo>
                  <a:pt x="1051" y="740"/>
                </a:lnTo>
                <a:lnTo>
                  <a:pt x="1061" y="739"/>
                </a:lnTo>
                <a:lnTo>
                  <a:pt x="1069" y="737"/>
                </a:lnTo>
                <a:lnTo>
                  <a:pt x="1076" y="733"/>
                </a:lnTo>
                <a:lnTo>
                  <a:pt x="1079" y="730"/>
                </a:lnTo>
                <a:lnTo>
                  <a:pt x="1082" y="728"/>
                </a:lnTo>
                <a:lnTo>
                  <a:pt x="1083" y="725"/>
                </a:lnTo>
                <a:lnTo>
                  <a:pt x="1086" y="722"/>
                </a:lnTo>
                <a:lnTo>
                  <a:pt x="1089" y="714"/>
                </a:lnTo>
                <a:lnTo>
                  <a:pt x="1093" y="704"/>
                </a:lnTo>
                <a:lnTo>
                  <a:pt x="1094" y="700"/>
                </a:lnTo>
                <a:lnTo>
                  <a:pt x="1096" y="698"/>
                </a:lnTo>
                <a:lnTo>
                  <a:pt x="1097" y="697"/>
                </a:lnTo>
                <a:lnTo>
                  <a:pt x="1100" y="697"/>
                </a:lnTo>
                <a:lnTo>
                  <a:pt x="1103" y="697"/>
                </a:lnTo>
                <a:lnTo>
                  <a:pt x="1126" y="701"/>
                </a:lnTo>
                <a:lnTo>
                  <a:pt x="1130" y="703"/>
                </a:lnTo>
                <a:lnTo>
                  <a:pt x="1133" y="704"/>
                </a:lnTo>
                <a:lnTo>
                  <a:pt x="1135" y="708"/>
                </a:lnTo>
                <a:lnTo>
                  <a:pt x="1135" y="712"/>
                </a:lnTo>
                <a:lnTo>
                  <a:pt x="1130" y="725"/>
                </a:lnTo>
                <a:lnTo>
                  <a:pt x="1125" y="737"/>
                </a:lnTo>
                <a:lnTo>
                  <a:pt x="1122" y="743"/>
                </a:lnTo>
                <a:lnTo>
                  <a:pt x="1118" y="748"/>
                </a:lnTo>
                <a:lnTo>
                  <a:pt x="1114" y="754"/>
                </a:lnTo>
                <a:lnTo>
                  <a:pt x="1110" y="758"/>
                </a:lnTo>
                <a:lnTo>
                  <a:pt x="1103" y="762"/>
                </a:lnTo>
                <a:lnTo>
                  <a:pt x="1097" y="767"/>
                </a:lnTo>
                <a:lnTo>
                  <a:pt x="1089" y="771"/>
                </a:lnTo>
                <a:lnTo>
                  <a:pt x="1080" y="773"/>
                </a:lnTo>
                <a:lnTo>
                  <a:pt x="1071" y="775"/>
                </a:lnTo>
                <a:lnTo>
                  <a:pt x="1060" y="778"/>
                </a:lnTo>
                <a:lnTo>
                  <a:pt x="1048" y="778"/>
                </a:lnTo>
                <a:lnTo>
                  <a:pt x="1035" y="779"/>
                </a:lnTo>
                <a:lnTo>
                  <a:pt x="1021" y="778"/>
                </a:lnTo>
                <a:lnTo>
                  <a:pt x="1007" y="778"/>
                </a:lnTo>
                <a:lnTo>
                  <a:pt x="1000" y="776"/>
                </a:lnTo>
                <a:lnTo>
                  <a:pt x="994" y="775"/>
                </a:lnTo>
                <a:lnTo>
                  <a:pt x="983" y="772"/>
                </a:lnTo>
                <a:lnTo>
                  <a:pt x="973" y="769"/>
                </a:lnTo>
                <a:lnTo>
                  <a:pt x="965" y="764"/>
                </a:lnTo>
                <a:lnTo>
                  <a:pt x="962" y="761"/>
                </a:lnTo>
                <a:lnTo>
                  <a:pt x="958" y="758"/>
                </a:lnTo>
                <a:lnTo>
                  <a:pt x="953" y="750"/>
                </a:lnTo>
                <a:lnTo>
                  <a:pt x="950" y="746"/>
                </a:lnTo>
                <a:lnTo>
                  <a:pt x="947" y="742"/>
                </a:lnTo>
                <a:lnTo>
                  <a:pt x="943" y="732"/>
                </a:lnTo>
                <a:lnTo>
                  <a:pt x="939" y="721"/>
                </a:lnTo>
                <a:lnTo>
                  <a:pt x="936" y="707"/>
                </a:lnTo>
                <a:lnTo>
                  <a:pt x="935" y="693"/>
                </a:lnTo>
                <a:lnTo>
                  <a:pt x="933" y="676"/>
                </a:lnTo>
                <a:lnTo>
                  <a:pt x="932" y="658"/>
                </a:lnTo>
                <a:lnTo>
                  <a:pt x="932" y="637"/>
                </a:lnTo>
                <a:lnTo>
                  <a:pt x="932" y="618"/>
                </a:lnTo>
                <a:lnTo>
                  <a:pt x="933" y="600"/>
                </a:lnTo>
                <a:lnTo>
                  <a:pt x="935" y="585"/>
                </a:lnTo>
                <a:lnTo>
                  <a:pt x="937" y="571"/>
                </a:lnTo>
                <a:lnTo>
                  <a:pt x="940" y="558"/>
                </a:lnTo>
                <a:lnTo>
                  <a:pt x="943" y="551"/>
                </a:lnTo>
                <a:lnTo>
                  <a:pt x="944" y="547"/>
                </a:lnTo>
                <a:lnTo>
                  <a:pt x="950" y="537"/>
                </a:lnTo>
                <a:lnTo>
                  <a:pt x="955" y="529"/>
                </a:lnTo>
                <a:lnTo>
                  <a:pt x="962" y="522"/>
                </a:lnTo>
                <a:lnTo>
                  <a:pt x="969" y="515"/>
                </a:lnTo>
                <a:lnTo>
                  <a:pt x="978" y="511"/>
                </a:lnTo>
                <a:lnTo>
                  <a:pt x="987" y="507"/>
                </a:lnTo>
                <a:lnTo>
                  <a:pt x="997" y="504"/>
                </a:lnTo>
                <a:lnTo>
                  <a:pt x="1010" y="503"/>
                </a:lnTo>
                <a:lnTo>
                  <a:pt x="1022" y="501"/>
                </a:lnTo>
                <a:lnTo>
                  <a:pt x="1035" y="501"/>
                </a:lnTo>
                <a:lnTo>
                  <a:pt x="1057" y="503"/>
                </a:lnTo>
                <a:lnTo>
                  <a:pt x="1067" y="504"/>
                </a:lnTo>
                <a:lnTo>
                  <a:pt x="1076" y="505"/>
                </a:lnTo>
                <a:lnTo>
                  <a:pt x="1085" y="507"/>
                </a:lnTo>
                <a:lnTo>
                  <a:pt x="1092" y="510"/>
                </a:lnTo>
                <a:lnTo>
                  <a:pt x="1098" y="512"/>
                </a:lnTo>
                <a:lnTo>
                  <a:pt x="1104" y="517"/>
                </a:lnTo>
                <a:lnTo>
                  <a:pt x="1110" y="521"/>
                </a:lnTo>
                <a:lnTo>
                  <a:pt x="1115" y="525"/>
                </a:lnTo>
                <a:lnTo>
                  <a:pt x="1119" y="530"/>
                </a:lnTo>
                <a:lnTo>
                  <a:pt x="1123" y="537"/>
                </a:lnTo>
                <a:lnTo>
                  <a:pt x="1126" y="543"/>
                </a:lnTo>
                <a:lnTo>
                  <a:pt x="1129" y="551"/>
                </a:lnTo>
                <a:lnTo>
                  <a:pt x="1130" y="560"/>
                </a:lnTo>
                <a:lnTo>
                  <a:pt x="1133" y="568"/>
                </a:lnTo>
                <a:lnTo>
                  <a:pt x="1133" y="572"/>
                </a:lnTo>
                <a:lnTo>
                  <a:pt x="1132" y="576"/>
                </a:lnTo>
                <a:lnTo>
                  <a:pt x="1130" y="578"/>
                </a:lnTo>
                <a:lnTo>
                  <a:pt x="1129" y="578"/>
                </a:lnTo>
                <a:lnTo>
                  <a:pt x="1125" y="579"/>
                </a:lnTo>
                <a:lnTo>
                  <a:pt x="1100" y="582"/>
                </a:lnTo>
                <a:lnTo>
                  <a:pt x="1096" y="582"/>
                </a:lnTo>
                <a:lnTo>
                  <a:pt x="1093" y="580"/>
                </a:lnTo>
                <a:lnTo>
                  <a:pt x="1090" y="578"/>
                </a:lnTo>
                <a:lnTo>
                  <a:pt x="1089" y="575"/>
                </a:lnTo>
                <a:lnTo>
                  <a:pt x="1086" y="567"/>
                </a:lnTo>
                <a:lnTo>
                  <a:pt x="1083" y="558"/>
                </a:lnTo>
                <a:lnTo>
                  <a:pt x="1079" y="553"/>
                </a:lnTo>
                <a:lnTo>
                  <a:pt x="1073" y="547"/>
                </a:lnTo>
                <a:lnTo>
                  <a:pt x="1067" y="544"/>
                </a:lnTo>
                <a:lnTo>
                  <a:pt x="1057" y="542"/>
                </a:lnTo>
                <a:lnTo>
                  <a:pt x="1046" y="540"/>
                </a:lnTo>
                <a:lnTo>
                  <a:pt x="1032" y="539"/>
                </a:lnTo>
                <a:lnTo>
                  <a:pt x="1022" y="539"/>
                </a:lnTo>
                <a:lnTo>
                  <a:pt x="1015" y="540"/>
                </a:lnTo>
                <a:lnTo>
                  <a:pt x="1008" y="542"/>
                </a:lnTo>
                <a:lnTo>
                  <a:pt x="1001" y="543"/>
                </a:lnTo>
                <a:lnTo>
                  <a:pt x="997" y="546"/>
                </a:lnTo>
                <a:lnTo>
                  <a:pt x="992" y="549"/>
                </a:lnTo>
                <a:lnTo>
                  <a:pt x="989" y="553"/>
                </a:lnTo>
                <a:lnTo>
                  <a:pt x="985" y="558"/>
                </a:lnTo>
                <a:lnTo>
                  <a:pt x="983" y="564"/>
                </a:lnTo>
                <a:lnTo>
                  <a:pt x="980" y="571"/>
                </a:lnTo>
                <a:lnTo>
                  <a:pt x="979" y="579"/>
                </a:lnTo>
                <a:lnTo>
                  <a:pt x="978" y="587"/>
                </a:lnTo>
                <a:lnTo>
                  <a:pt x="976" y="610"/>
                </a:lnTo>
                <a:lnTo>
                  <a:pt x="976" y="636"/>
                </a:lnTo>
                <a:close/>
                <a:moveTo>
                  <a:pt x="1353" y="776"/>
                </a:moveTo>
                <a:lnTo>
                  <a:pt x="1350" y="776"/>
                </a:lnTo>
                <a:lnTo>
                  <a:pt x="1346" y="776"/>
                </a:lnTo>
                <a:lnTo>
                  <a:pt x="1344" y="773"/>
                </a:lnTo>
                <a:lnTo>
                  <a:pt x="1341" y="769"/>
                </a:lnTo>
                <a:lnTo>
                  <a:pt x="1337" y="758"/>
                </a:lnTo>
                <a:lnTo>
                  <a:pt x="1336" y="751"/>
                </a:lnTo>
                <a:lnTo>
                  <a:pt x="1335" y="743"/>
                </a:lnTo>
                <a:lnTo>
                  <a:pt x="1328" y="751"/>
                </a:lnTo>
                <a:lnTo>
                  <a:pt x="1321" y="758"/>
                </a:lnTo>
                <a:lnTo>
                  <a:pt x="1312" y="764"/>
                </a:lnTo>
                <a:lnTo>
                  <a:pt x="1303" y="769"/>
                </a:lnTo>
                <a:lnTo>
                  <a:pt x="1293" y="772"/>
                </a:lnTo>
                <a:lnTo>
                  <a:pt x="1283" y="775"/>
                </a:lnTo>
                <a:lnTo>
                  <a:pt x="1272" y="776"/>
                </a:lnTo>
                <a:lnTo>
                  <a:pt x="1261" y="778"/>
                </a:lnTo>
                <a:lnTo>
                  <a:pt x="1251" y="778"/>
                </a:lnTo>
                <a:lnTo>
                  <a:pt x="1241" y="776"/>
                </a:lnTo>
                <a:lnTo>
                  <a:pt x="1233" y="775"/>
                </a:lnTo>
                <a:lnTo>
                  <a:pt x="1225" y="773"/>
                </a:lnTo>
                <a:lnTo>
                  <a:pt x="1218" y="772"/>
                </a:lnTo>
                <a:lnTo>
                  <a:pt x="1211" y="769"/>
                </a:lnTo>
                <a:lnTo>
                  <a:pt x="1204" y="765"/>
                </a:lnTo>
                <a:lnTo>
                  <a:pt x="1198" y="761"/>
                </a:lnTo>
                <a:lnTo>
                  <a:pt x="1194" y="757"/>
                </a:lnTo>
                <a:lnTo>
                  <a:pt x="1190" y="751"/>
                </a:lnTo>
                <a:lnTo>
                  <a:pt x="1186" y="744"/>
                </a:lnTo>
                <a:lnTo>
                  <a:pt x="1183" y="737"/>
                </a:lnTo>
                <a:lnTo>
                  <a:pt x="1180" y="729"/>
                </a:lnTo>
                <a:lnTo>
                  <a:pt x="1179" y="721"/>
                </a:lnTo>
                <a:lnTo>
                  <a:pt x="1179" y="711"/>
                </a:lnTo>
                <a:lnTo>
                  <a:pt x="1178" y="700"/>
                </a:lnTo>
                <a:lnTo>
                  <a:pt x="1178" y="692"/>
                </a:lnTo>
                <a:lnTo>
                  <a:pt x="1179" y="682"/>
                </a:lnTo>
                <a:lnTo>
                  <a:pt x="1180" y="673"/>
                </a:lnTo>
                <a:lnTo>
                  <a:pt x="1183" y="665"/>
                </a:lnTo>
                <a:lnTo>
                  <a:pt x="1186" y="658"/>
                </a:lnTo>
                <a:lnTo>
                  <a:pt x="1189" y="651"/>
                </a:lnTo>
                <a:lnTo>
                  <a:pt x="1193" y="644"/>
                </a:lnTo>
                <a:lnTo>
                  <a:pt x="1198" y="639"/>
                </a:lnTo>
                <a:lnTo>
                  <a:pt x="1204" y="633"/>
                </a:lnTo>
                <a:lnTo>
                  <a:pt x="1210" y="629"/>
                </a:lnTo>
                <a:lnTo>
                  <a:pt x="1217" y="625"/>
                </a:lnTo>
                <a:lnTo>
                  <a:pt x="1225" y="621"/>
                </a:lnTo>
                <a:lnTo>
                  <a:pt x="1233" y="619"/>
                </a:lnTo>
                <a:lnTo>
                  <a:pt x="1243" y="617"/>
                </a:lnTo>
                <a:lnTo>
                  <a:pt x="1254" y="615"/>
                </a:lnTo>
                <a:lnTo>
                  <a:pt x="1265" y="615"/>
                </a:lnTo>
                <a:lnTo>
                  <a:pt x="1333" y="615"/>
                </a:lnTo>
                <a:lnTo>
                  <a:pt x="1333" y="592"/>
                </a:lnTo>
                <a:lnTo>
                  <a:pt x="1332" y="578"/>
                </a:lnTo>
                <a:lnTo>
                  <a:pt x="1330" y="567"/>
                </a:lnTo>
                <a:lnTo>
                  <a:pt x="1329" y="558"/>
                </a:lnTo>
                <a:lnTo>
                  <a:pt x="1326" y="554"/>
                </a:lnTo>
                <a:lnTo>
                  <a:pt x="1325" y="551"/>
                </a:lnTo>
                <a:lnTo>
                  <a:pt x="1322" y="549"/>
                </a:lnTo>
                <a:lnTo>
                  <a:pt x="1319" y="546"/>
                </a:lnTo>
                <a:lnTo>
                  <a:pt x="1315" y="543"/>
                </a:lnTo>
                <a:lnTo>
                  <a:pt x="1311" y="542"/>
                </a:lnTo>
                <a:lnTo>
                  <a:pt x="1305" y="540"/>
                </a:lnTo>
                <a:lnTo>
                  <a:pt x="1300" y="540"/>
                </a:lnTo>
                <a:lnTo>
                  <a:pt x="1286" y="539"/>
                </a:lnTo>
                <a:lnTo>
                  <a:pt x="1272" y="539"/>
                </a:lnTo>
                <a:lnTo>
                  <a:pt x="1261" y="540"/>
                </a:lnTo>
                <a:lnTo>
                  <a:pt x="1257" y="542"/>
                </a:lnTo>
                <a:lnTo>
                  <a:pt x="1253" y="543"/>
                </a:lnTo>
                <a:lnTo>
                  <a:pt x="1247" y="546"/>
                </a:lnTo>
                <a:lnTo>
                  <a:pt x="1241" y="551"/>
                </a:lnTo>
                <a:lnTo>
                  <a:pt x="1239" y="557"/>
                </a:lnTo>
                <a:lnTo>
                  <a:pt x="1236" y="567"/>
                </a:lnTo>
                <a:lnTo>
                  <a:pt x="1233" y="578"/>
                </a:lnTo>
                <a:lnTo>
                  <a:pt x="1232" y="580"/>
                </a:lnTo>
                <a:lnTo>
                  <a:pt x="1229" y="583"/>
                </a:lnTo>
                <a:lnTo>
                  <a:pt x="1226" y="585"/>
                </a:lnTo>
                <a:lnTo>
                  <a:pt x="1223" y="585"/>
                </a:lnTo>
                <a:lnTo>
                  <a:pt x="1197" y="580"/>
                </a:lnTo>
                <a:lnTo>
                  <a:pt x="1194" y="580"/>
                </a:lnTo>
                <a:lnTo>
                  <a:pt x="1192" y="578"/>
                </a:lnTo>
                <a:lnTo>
                  <a:pt x="1192" y="576"/>
                </a:lnTo>
                <a:lnTo>
                  <a:pt x="1192" y="575"/>
                </a:lnTo>
                <a:lnTo>
                  <a:pt x="1192" y="569"/>
                </a:lnTo>
                <a:lnTo>
                  <a:pt x="1193" y="561"/>
                </a:lnTo>
                <a:lnTo>
                  <a:pt x="1196" y="553"/>
                </a:lnTo>
                <a:lnTo>
                  <a:pt x="1201" y="537"/>
                </a:lnTo>
                <a:lnTo>
                  <a:pt x="1204" y="532"/>
                </a:lnTo>
                <a:lnTo>
                  <a:pt x="1208" y="526"/>
                </a:lnTo>
                <a:lnTo>
                  <a:pt x="1214" y="521"/>
                </a:lnTo>
                <a:lnTo>
                  <a:pt x="1219" y="517"/>
                </a:lnTo>
                <a:lnTo>
                  <a:pt x="1225" y="512"/>
                </a:lnTo>
                <a:lnTo>
                  <a:pt x="1232" y="510"/>
                </a:lnTo>
                <a:lnTo>
                  <a:pt x="1239" y="507"/>
                </a:lnTo>
                <a:lnTo>
                  <a:pt x="1247" y="505"/>
                </a:lnTo>
                <a:lnTo>
                  <a:pt x="1257" y="504"/>
                </a:lnTo>
                <a:lnTo>
                  <a:pt x="1268" y="503"/>
                </a:lnTo>
                <a:lnTo>
                  <a:pt x="1279" y="501"/>
                </a:lnTo>
                <a:lnTo>
                  <a:pt x="1290" y="501"/>
                </a:lnTo>
                <a:lnTo>
                  <a:pt x="1303" y="501"/>
                </a:lnTo>
                <a:lnTo>
                  <a:pt x="1314" y="503"/>
                </a:lnTo>
                <a:lnTo>
                  <a:pt x="1323" y="504"/>
                </a:lnTo>
                <a:lnTo>
                  <a:pt x="1332" y="507"/>
                </a:lnTo>
                <a:lnTo>
                  <a:pt x="1340" y="510"/>
                </a:lnTo>
                <a:lnTo>
                  <a:pt x="1347" y="512"/>
                </a:lnTo>
                <a:lnTo>
                  <a:pt x="1354" y="517"/>
                </a:lnTo>
                <a:lnTo>
                  <a:pt x="1360" y="522"/>
                </a:lnTo>
                <a:lnTo>
                  <a:pt x="1364" y="528"/>
                </a:lnTo>
                <a:lnTo>
                  <a:pt x="1368" y="533"/>
                </a:lnTo>
                <a:lnTo>
                  <a:pt x="1372" y="542"/>
                </a:lnTo>
                <a:lnTo>
                  <a:pt x="1375" y="549"/>
                </a:lnTo>
                <a:lnTo>
                  <a:pt x="1376" y="558"/>
                </a:lnTo>
                <a:lnTo>
                  <a:pt x="1378" y="567"/>
                </a:lnTo>
                <a:lnTo>
                  <a:pt x="1379" y="578"/>
                </a:lnTo>
                <a:lnTo>
                  <a:pt x="1379" y="589"/>
                </a:lnTo>
                <a:lnTo>
                  <a:pt x="1379" y="703"/>
                </a:lnTo>
                <a:lnTo>
                  <a:pt x="1379" y="717"/>
                </a:lnTo>
                <a:lnTo>
                  <a:pt x="1380" y="728"/>
                </a:lnTo>
                <a:lnTo>
                  <a:pt x="1383" y="740"/>
                </a:lnTo>
                <a:lnTo>
                  <a:pt x="1387" y="755"/>
                </a:lnTo>
                <a:lnTo>
                  <a:pt x="1389" y="760"/>
                </a:lnTo>
                <a:lnTo>
                  <a:pt x="1389" y="764"/>
                </a:lnTo>
                <a:lnTo>
                  <a:pt x="1387" y="767"/>
                </a:lnTo>
                <a:lnTo>
                  <a:pt x="1385" y="769"/>
                </a:lnTo>
                <a:lnTo>
                  <a:pt x="1353" y="776"/>
                </a:lnTo>
                <a:close/>
                <a:moveTo>
                  <a:pt x="1333" y="708"/>
                </a:moveTo>
                <a:lnTo>
                  <a:pt x="1333" y="653"/>
                </a:lnTo>
                <a:lnTo>
                  <a:pt x="1266" y="653"/>
                </a:lnTo>
                <a:lnTo>
                  <a:pt x="1260" y="653"/>
                </a:lnTo>
                <a:lnTo>
                  <a:pt x="1254" y="653"/>
                </a:lnTo>
                <a:lnTo>
                  <a:pt x="1248" y="654"/>
                </a:lnTo>
                <a:lnTo>
                  <a:pt x="1244" y="655"/>
                </a:lnTo>
                <a:lnTo>
                  <a:pt x="1240" y="658"/>
                </a:lnTo>
                <a:lnTo>
                  <a:pt x="1237" y="660"/>
                </a:lnTo>
                <a:lnTo>
                  <a:pt x="1232" y="665"/>
                </a:lnTo>
                <a:lnTo>
                  <a:pt x="1228" y="672"/>
                </a:lnTo>
                <a:lnTo>
                  <a:pt x="1225" y="680"/>
                </a:lnTo>
                <a:lnTo>
                  <a:pt x="1225" y="685"/>
                </a:lnTo>
                <a:lnTo>
                  <a:pt x="1225" y="690"/>
                </a:lnTo>
                <a:lnTo>
                  <a:pt x="1223" y="700"/>
                </a:lnTo>
                <a:lnTo>
                  <a:pt x="1225" y="710"/>
                </a:lnTo>
                <a:lnTo>
                  <a:pt x="1225" y="714"/>
                </a:lnTo>
                <a:lnTo>
                  <a:pt x="1226" y="718"/>
                </a:lnTo>
                <a:lnTo>
                  <a:pt x="1229" y="725"/>
                </a:lnTo>
                <a:lnTo>
                  <a:pt x="1230" y="728"/>
                </a:lnTo>
                <a:lnTo>
                  <a:pt x="1233" y="730"/>
                </a:lnTo>
                <a:lnTo>
                  <a:pt x="1236" y="733"/>
                </a:lnTo>
                <a:lnTo>
                  <a:pt x="1239" y="735"/>
                </a:lnTo>
                <a:lnTo>
                  <a:pt x="1247" y="737"/>
                </a:lnTo>
                <a:lnTo>
                  <a:pt x="1258" y="739"/>
                </a:lnTo>
                <a:lnTo>
                  <a:pt x="1271" y="739"/>
                </a:lnTo>
                <a:lnTo>
                  <a:pt x="1279" y="739"/>
                </a:lnTo>
                <a:lnTo>
                  <a:pt x="1287" y="737"/>
                </a:lnTo>
                <a:lnTo>
                  <a:pt x="1294" y="736"/>
                </a:lnTo>
                <a:lnTo>
                  <a:pt x="1303" y="732"/>
                </a:lnTo>
                <a:lnTo>
                  <a:pt x="1310" y="728"/>
                </a:lnTo>
                <a:lnTo>
                  <a:pt x="1316" y="722"/>
                </a:lnTo>
                <a:lnTo>
                  <a:pt x="1325" y="717"/>
                </a:lnTo>
                <a:lnTo>
                  <a:pt x="1333" y="708"/>
                </a:lnTo>
                <a:close/>
                <a:moveTo>
                  <a:pt x="1460" y="550"/>
                </a:moveTo>
                <a:lnTo>
                  <a:pt x="1433" y="550"/>
                </a:lnTo>
                <a:lnTo>
                  <a:pt x="1428" y="517"/>
                </a:lnTo>
                <a:lnTo>
                  <a:pt x="1462" y="510"/>
                </a:lnTo>
                <a:lnTo>
                  <a:pt x="1473" y="443"/>
                </a:lnTo>
                <a:lnTo>
                  <a:pt x="1475" y="440"/>
                </a:lnTo>
                <a:lnTo>
                  <a:pt x="1476" y="437"/>
                </a:lnTo>
                <a:lnTo>
                  <a:pt x="1479" y="436"/>
                </a:lnTo>
                <a:lnTo>
                  <a:pt x="1482" y="435"/>
                </a:lnTo>
                <a:lnTo>
                  <a:pt x="1498" y="435"/>
                </a:lnTo>
                <a:lnTo>
                  <a:pt x="1501" y="436"/>
                </a:lnTo>
                <a:lnTo>
                  <a:pt x="1504" y="437"/>
                </a:lnTo>
                <a:lnTo>
                  <a:pt x="1504" y="439"/>
                </a:lnTo>
                <a:lnTo>
                  <a:pt x="1505" y="440"/>
                </a:lnTo>
                <a:lnTo>
                  <a:pt x="1505" y="443"/>
                </a:lnTo>
                <a:lnTo>
                  <a:pt x="1505" y="510"/>
                </a:lnTo>
                <a:lnTo>
                  <a:pt x="1569" y="510"/>
                </a:lnTo>
                <a:lnTo>
                  <a:pt x="1575" y="544"/>
                </a:lnTo>
                <a:lnTo>
                  <a:pt x="1505" y="550"/>
                </a:lnTo>
                <a:lnTo>
                  <a:pt x="1505" y="712"/>
                </a:lnTo>
                <a:lnTo>
                  <a:pt x="1505" y="719"/>
                </a:lnTo>
                <a:lnTo>
                  <a:pt x="1507" y="725"/>
                </a:lnTo>
                <a:lnTo>
                  <a:pt x="1510" y="729"/>
                </a:lnTo>
                <a:lnTo>
                  <a:pt x="1512" y="732"/>
                </a:lnTo>
                <a:lnTo>
                  <a:pt x="1518" y="735"/>
                </a:lnTo>
                <a:lnTo>
                  <a:pt x="1523" y="737"/>
                </a:lnTo>
                <a:lnTo>
                  <a:pt x="1529" y="737"/>
                </a:lnTo>
                <a:lnTo>
                  <a:pt x="1537" y="739"/>
                </a:lnTo>
                <a:lnTo>
                  <a:pt x="1554" y="737"/>
                </a:lnTo>
                <a:lnTo>
                  <a:pt x="1575" y="736"/>
                </a:lnTo>
                <a:lnTo>
                  <a:pt x="1580" y="767"/>
                </a:lnTo>
                <a:lnTo>
                  <a:pt x="1575" y="769"/>
                </a:lnTo>
                <a:lnTo>
                  <a:pt x="1569" y="771"/>
                </a:lnTo>
                <a:lnTo>
                  <a:pt x="1564" y="773"/>
                </a:lnTo>
                <a:lnTo>
                  <a:pt x="1558" y="775"/>
                </a:lnTo>
                <a:lnTo>
                  <a:pt x="1551" y="775"/>
                </a:lnTo>
                <a:lnTo>
                  <a:pt x="1546" y="776"/>
                </a:lnTo>
                <a:lnTo>
                  <a:pt x="1537" y="776"/>
                </a:lnTo>
                <a:lnTo>
                  <a:pt x="1521" y="776"/>
                </a:lnTo>
                <a:lnTo>
                  <a:pt x="1507" y="775"/>
                </a:lnTo>
                <a:lnTo>
                  <a:pt x="1500" y="772"/>
                </a:lnTo>
                <a:lnTo>
                  <a:pt x="1493" y="771"/>
                </a:lnTo>
                <a:lnTo>
                  <a:pt x="1487" y="768"/>
                </a:lnTo>
                <a:lnTo>
                  <a:pt x="1482" y="765"/>
                </a:lnTo>
                <a:lnTo>
                  <a:pt x="1476" y="761"/>
                </a:lnTo>
                <a:lnTo>
                  <a:pt x="1472" y="757"/>
                </a:lnTo>
                <a:lnTo>
                  <a:pt x="1469" y="751"/>
                </a:lnTo>
                <a:lnTo>
                  <a:pt x="1465" y="746"/>
                </a:lnTo>
                <a:lnTo>
                  <a:pt x="1462" y="739"/>
                </a:lnTo>
                <a:lnTo>
                  <a:pt x="1461" y="730"/>
                </a:lnTo>
                <a:lnTo>
                  <a:pt x="1460" y="721"/>
                </a:lnTo>
                <a:lnTo>
                  <a:pt x="1460" y="711"/>
                </a:lnTo>
                <a:lnTo>
                  <a:pt x="1460" y="550"/>
                </a:lnTo>
                <a:close/>
                <a:moveTo>
                  <a:pt x="1666" y="650"/>
                </a:moveTo>
                <a:lnTo>
                  <a:pt x="1666" y="675"/>
                </a:lnTo>
                <a:lnTo>
                  <a:pt x="1668" y="696"/>
                </a:lnTo>
                <a:lnTo>
                  <a:pt x="1669" y="704"/>
                </a:lnTo>
                <a:lnTo>
                  <a:pt x="1671" y="708"/>
                </a:lnTo>
                <a:lnTo>
                  <a:pt x="1672" y="711"/>
                </a:lnTo>
                <a:lnTo>
                  <a:pt x="1675" y="718"/>
                </a:lnTo>
                <a:lnTo>
                  <a:pt x="1678" y="723"/>
                </a:lnTo>
                <a:lnTo>
                  <a:pt x="1680" y="728"/>
                </a:lnTo>
                <a:lnTo>
                  <a:pt x="1686" y="732"/>
                </a:lnTo>
                <a:lnTo>
                  <a:pt x="1690" y="735"/>
                </a:lnTo>
                <a:lnTo>
                  <a:pt x="1696" y="737"/>
                </a:lnTo>
                <a:lnTo>
                  <a:pt x="1703" y="739"/>
                </a:lnTo>
                <a:lnTo>
                  <a:pt x="1711" y="740"/>
                </a:lnTo>
                <a:lnTo>
                  <a:pt x="1719" y="742"/>
                </a:lnTo>
                <a:lnTo>
                  <a:pt x="1729" y="742"/>
                </a:lnTo>
                <a:lnTo>
                  <a:pt x="1740" y="740"/>
                </a:lnTo>
                <a:lnTo>
                  <a:pt x="1750" y="739"/>
                </a:lnTo>
                <a:lnTo>
                  <a:pt x="1758" y="737"/>
                </a:lnTo>
                <a:lnTo>
                  <a:pt x="1765" y="733"/>
                </a:lnTo>
                <a:lnTo>
                  <a:pt x="1768" y="730"/>
                </a:lnTo>
                <a:lnTo>
                  <a:pt x="1771" y="728"/>
                </a:lnTo>
                <a:lnTo>
                  <a:pt x="1773" y="725"/>
                </a:lnTo>
                <a:lnTo>
                  <a:pt x="1775" y="722"/>
                </a:lnTo>
                <a:lnTo>
                  <a:pt x="1779" y="714"/>
                </a:lnTo>
                <a:lnTo>
                  <a:pt x="1782" y="704"/>
                </a:lnTo>
                <a:lnTo>
                  <a:pt x="1783" y="700"/>
                </a:lnTo>
                <a:lnTo>
                  <a:pt x="1786" y="698"/>
                </a:lnTo>
                <a:lnTo>
                  <a:pt x="1787" y="697"/>
                </a:lnTo>
                <a:lnTo>
                  <a:pt x="1789" y="697"/>
                </a:lnTo>
                <a:lnTo>
                  <a:pt x="1793" y="697"/>
                </a:lnTo>
                <a:lnTo>
                  <a:pt x="1816" y="701"/>
                </a:lnTo>
                <a:lnTo>
                  <a:pt x="1821" y="703"/>
                </a:lnTo>
                <a:lnTo>
                  <a:pt x="1822" y="704"/>
                </a:lnTo>
                <a:lnTo>
                  <a:pt x="1823" y="708"/>
                </a:lnTo>
                <a:lnTo>
                  <a:pt x="1823" y="712"/>
                </a:lnTo>
                <a:lnTo>
                  <a:pt x="1821" y="725"/>
                </a:lnTo>
                <a:lnTo>
                  <a:pt x="1815" y="737"/>
                </a:lnTo>
                <a:lnTo>
                  <a:pt x="1812" y="743"/>
                </a:lnTo>
                <a:lnTo>
                  <a:pt x="1808" y="748"/>
                </a:lnTo>
                <a:lnTo>
                  <a:pt x="1804" y="754"/>
                </a:lnTo>
                <a:lnTo>
                  <a:pt x="1798" y="758"/>
                </a:lnTo>
                <a:lnTo>
                  <a:pt x="1793" y="762"/>
                </a:lnTo>
                <a:lnTo>
                  <a:pt x="1786" y="767"/>
                </a:lnTo>
                <a:lnTo>
                  <a:pt x="1779" y="771"/>
                </a:lnTo>
                <a:lnTo>
                  <a:pt x="1769" y="773"/>
                </a:lnTo>
                <a:lnTo>
                  <a:pt x="1759" y="775"/>
                </a:lnTo>
                <a:lnTo>
                  <a:pt x="1750" y="778"/>
                </a:lnTo>
                <a:lnTo>
                  <a:pt x="1737" y="778"/>
                </a:lnTo>
                <a:lnTo>
                  <a:pt x="1725" y="779"/>
                </a:lnTo>
                <a:lnTo>
                  <a:pt x="1709" y="778"/>
                </a:lnTo>
                <a:lnTo>
                  <a:pt x="1696" y="778"/>
                </a:lnTo>
                <a:lnTo>
                  <a:pt x="1690" y="776"/>
                </a:lnTo>
                <a:lnTo>
                  <a:pt x="1684" y="775"/>
                </a:lnTo>
                <a:lnTo>
                  <a:pt x="1673" y="772"/>
                </a:lnTo>
                <a:lnTo>
                  <a:pt x="1664" y="769"/>
                </a:lnTo>
                <a:lnTo>
                  <a:pt x="1655" y="764"/>
                </a:lnTo>
                <a:lnTo>
                  <a:pt x="1651" y="761"/>
                </a:lnTo>
                <a:lnTo>
                  <a:pt x="1647" y="758"/>
                </a:lnTo>
                <a:lnTo>
                  <a:pt x="1641" y="750"/>
                </a:lnTo>
                <a:lnTo>
                  <a:pt x="1639" y="746"/>
                </a:lnTo>
                <a:lnTo>
                  <a:pt x="1636" y="742"/>
                </a:lnTo>
                <a:lnTo>
                  <a:pt x="1632" y="732"/>
                </a:lnTo>
                <a:lnTo>
                  <a:pt x="1629" y="721"/>
                </a:lnTo>
                <a:lnTo>
                  <a:pt x="1626" y="707"/>
                </a:lnTo>
                <a:lnTo>
                  <a:pt x="1623" y="693"/>
                </a:lnTo>
                <a:lnTo>
                  <a:pt x="1622" y="676"/>
                </a:lnTo>
                <a:lnTo>
                  <a:pt x="1622" y="658"/>
                </a:lnTo>
                <a:lnTo>
                  <a:pt x="1621" y="637"/>
                </a:lnTo>
                <a:lnTo>
                  <a:pt x="1622" y="618"/>
                </a:lnTo>
                <a:lnTo>
                  <a:pt x="1622" y="600"/>
                </a:lnTo>
                <a:lnTo>
                  <a:pt x="1625" y="585"/>
                </a:lnTo>
                <a:lnTo>
                  <a:pt x="1626" y="571"/>
                </a:lnTo>
                <a:lnTo>
                  <a:pt x="1630" y="558"/>
                </a:lnTo>
                <a:lnTo>
                  <a:pt x="1632" y="551"/>
                </a:lnTo>
                <a:lnTo>
                  <a:pt x="1634" y="547"/>
                </a:lnTo>
                <a:lnTo>
                  <a:pt x="1639" y="537"/>
                </a:lnTo>
                <a:lnTo>
                  <a:pt x="1644" y="529"/>
                </a:lnTo>
                <a:lnTo>
                  <a:pt x="1651" y="522"/>
                </a:lnTo>
                <a:lnTo>
                  <a:pt x="1658" y="515"/>
                </a:lnTo>
                <a:lnTo>
                  <a:pt x="1666" y="511"/>
                </a:lnTo>
                <a:lnTo>
                  <a:pt x="1676" y="507"/>
                </a:lnTo>
                <a:lnTo>
                  <a:pt x="1687" y="504"/>
                </a:lnTo>
                <a:lnTo>
                  <a:pt x="1698" y="503"/>
                </a:lnTo>
                <a:lnTo>
                  <a:pt x="1711" y="501"/>
                </a:lnTo>
                <a:lnTo>
                  <a:pt x="1725" y="501"/>
                </a:lnTo>
                <a:lnTo>
                  <a:pt x="1739" y="503"/>
                </a:lnTo>
                <a:lnTo>
                  <a:pt x="1753" y="503"/>
                </a:lnTo>
                <a:lnTo>
                  <a:pt x="1764" y="505"/>
                </a:lnTo>
                <a:lnTo>
                  <a:pt x="1775" y="508"/>
                </a:lnTo>
                <a:lnTo>
                  <a:pt x="1783" y="514"/>
                </a:lnTo>
                <a:lnTo>
                  <a:pt x="1787" y="515"/>
                </a:lnTo>
                <a:lnTo>
                  <a:pt x="1791" y="518"/>
                </a:lnTo>
                <a:lnTo>
                  <a:pt x="1798" y="525"/>
                </a:lnTo>
                <a:lnTo>
                  <a:pt x="1804" y="532"/>
                </a:lnTo>
                <a:lnTo>
                  <a:pt x="1808" y="539"/>
                </a:lnTo>
                <a:lnTo>
                  <a:pt x="1812" y="549"/>
                </a:lnTo>
                <a:lnTo>
                  <a:pt x="1815" y="558"/>
                </a:lnTo>
                <a:lnTo>
                  <a:pt x="1818" y="569"/>
                </a:lnTo>
                <a:lnTo>
                  <a:pt x="1819" y="580"/>
                </a:lnTo>
                <a:lnTo>
                  <a:pt x="1821" y="593"/>
                </a:lnTo>
                <a:lnTo>
                  <a:pt x="1822" y="607"/>
                </a:lnTo>
                <a:lnTo>
                  <a:pt x="1822" y="622"/>
                </a:lnTo>
                <a:lnTo>
                  <a:pt x="1822" y="640"/>
                </a:lnTo>
                <a:lnTo>
                  <a:pt x="1821" y="644"/>
                </a:lnTo>
                <a:lnTo>
                  <a:pt x="1819" y="647"/>
                </a:lnTo>
                <a:lnTo>
                  <a:pt x="1818" y="648"/>
                </a:lnTo>
                <a:lnTo>
                  <a:pt x="1816" y="648"/>
                </a:lnTo>
                <a:lnTo>
                  <a:pt x="1812" y="650"/>
                </a:lnTo>
                <a:lnTo>
                  <a:pt x="1666" y="650"/>
                </a:lnTo>
                <a:close/>
                <a:moveTo>
                  <a:pt x="1666" y="610"/>
                </a:moveTo>
                <a:lnTo>
                  <a:pt x="1776" y="610"/>
                </a:lnTo>
                <a:lnTo>
                  <a:pt x="1776" y="600"/>
                </a:lnTo>
                <a:lnTo>
                  <a:pt x="1776" y="590"/>
                </a:lnTo>
                <a:lnTo>
                  <a:pt x="1773" y="575"/>
                </a:lnTo>
                <a:lnTo>
                  <a:pt x="1769" y="562"/>
                </a:lnTo>
                <a:lnTo>
                  <a:pt x="1766" y="557"/>
                </a:lnTo>
                <a:lnTo>
                  <a:pt x="1764" y="553"/>
                </a:lnTo>
                <a:lnTo>
                  <a:pt x="1759" y="550"/>
                </a:lnTo>
                <a:lnTo>
                  <a:pt x="1755" y="547"/>
                </a:lnTo>
                <a:lnTo>
                  <a:pt x="1751" y="544"/>
                </a:lnTo>
                <a:lnTo>
                  <a:pt x="1746" y="542"/>
                </a:lnTo>
                <a:lnTo>
                  <a:pt x="1733" y="540"/>
                </a:lnTo>
                <a:lnTo>
                  <a:pt x="1718" y="539"/>
                </a:lnTo>
                <a:lnTo>
                  <a:pt x="1704" y="540"/>
                </a:lnTo>
                <a:lnTo>
                  <a:pt x="1698" y="540"/>
                </a:lnTo>
                <a:lnTo>
                  <a:pt x="1693" y="542"/>
                </a:lnTo>
                <a:lnTo>
                  <a:pt x="1689" y="544"/>
                </a:lnTo>
                <a:lnTo>
                  <a:pt x="1684" y="547"/>
                </a:lnTo>
                <a:lnTo>
                  <a:pt x="1680" y="550"/>
                </a:lnTo>
                <a:lnTo>
                  <a:pt x="1678" y="553"/>
                </a:lnTo>
                <a:lnTo>
                  <a:pt x="1675" y="558"/>
                </a:lnTo>
                <a:lnTo>
                  <a:pt x="1672" y="562"/>
                </a:lnTo>
                <a:lnTo>
                  <a:pt x="1669" y="575"/>
                </a:lnTo>
                <a:lnTo>
                  <a:pt x="1668" y="582"/>
                </a:lnTo>
                <a:lnTo>
                  <a:pt x="1666" y="590"/>
                </a:lnTo>
                <a:lnTo>
                  <a:pt x="1666" y="610"/>
                </a:lnTo>
                <a:close/>
                <a:moveTo>
                  <a:pt x="2039" y="530"/>
                </a:moveTo>
                <a:lnTo>
                  <a:pt x="2039" y="408"/>
                </a:lnTo>
                <a:lnTo>
                  <a:pt x="2077" y="401"/>
                </a:lnTo>
                <a:lnTo>
                  <a:pt x="2084" y="767"/>
                </a:lnTo>
                <a:lnTo>
                  <a:pt x="2046" y="775"/>
                </a:lnTo>
                <a:lnTo>
                  <a:pt x="2039" y="742"/>
                </a:lnTo>
                <a:lnTo>
                  <a:pt x="2034" y="747"/>
                </a:lnTo>
                <a:lnTo>
                  <a:pt x="2030" y="753"/>
                </a:lnTo>
                <a:lnTo>
                  <a:pt x="2022" y="760"/>
                </a:lnTo>
                <a:lnTo>
                  <a:pt x="2018" y="764"/>
                </a:lnTo>
                <a:lnTo>
                  <a:pt x="2014" y="767"/>
                </a:lnTo>
                <a:lnTo>
                  <a:pt x="2005" y="771"/>
                </a:lnTo>
                <a:lnTo>
                  <a:pt x="1996" y="775"/>
                </a:lnTo>
                <a:lnTo>
                  <a:pt x="1987" y="778"/>
                </a:lnTo>
                <a:lnTo>
                  <a:pt x="1979" y="778"/>
                </a:lnTo>
                <a:lnTo>
                  <a:pt x="1971" y="779"/>
                </a:lnTo>
                <a:lnTo>
                  <a:pt x="1957" y="778"/>
                </a:lnTo>
                <a:lnTo>
                  <a:pt x="1944" y="776"/>
                </a:lnTo>
                <a:lnTo>
                  <a:pt x="1933" y="775"/>
                </a:lnTo>
                <a:lnTo>
                  <a:pt x="1922" y="771"/>
                </a:lnTo>
                <a:lnTo>
                  <a:pt x="1918" y="769"/>
                </a:lnTo>
                <a:lnTo>
                  <a:pt x="1914" y="767"/>
                </a:lnTo>
                <a:lnTo>
                  <a:pt x="1905" y="761"/>
                </a:lnTo>
                <a:lnTo>
                  <a:pt x="1900" y="755"/>
                </a:lnTo>
                <a:lnTo>
                  <a:pt x="1894" y="747"/>
                </a:lnTo>
                <a:lnTo>
                  <a:pt x="1889" y="739"/>
                </a:lnTo>
                <a:lnTo>
                  <a:pt x="1884" y="728"/>
                </a:lnTo>
                <a:lnTo>
                  <a:pt x="1882" y="717"/>
                </a:lnTo>
                <a:lnTo>
                  <a:pt x="1880" y="704"/>
                </a:lnTo>
                <a:lnTo>
                  <a:pt x="1878" y="689"/>
                </a:lnTo>
                <a:lnTo>
                  <a:pt x="1878" y="673"/>
                </a:lnTo>
                <a:lnTo>
                  <a:pt x="1876" y="657"/>
                </a:lnTo>
                <a:lnTo>
                  <a:pt x="1876" y="637"/>
                </a:lnTo>
                <a:lnTo>
                  <a:pt x="1876" y="618"/>
                </a:lnTo>
                <a:lnTo>
                  <a:pt x="1878" y="600"/>
                </a:lnTo>
                <a:lnTo>
                  <a:pt x="1879" y="585"/>
                </a:lnTo>
                <a:lnTo>
                  <a:pt x="1882" y="571"/>
                </a:lnTo>
                <a:lnTo>
                  <a:pt x="1886" y="558"/>
                </a:lnTo>
                <a:lnTo>
                  <a:pt x="1887" y="551"/>
                </a:lnTo>
                <a:lnTo>
                  <a:pt x="1889" y="547"/>
                </a:lnTo>
                <a:lnTo>
                  <a:pt x="1894" y="537"/>
                </a:lnTo>
                <a:lnTo>
                  <a:pt x="1897" y="532"/>
                </a:lnTo>
                <a:lnTo>
                  <a:pt x="1900" y="529"/>
                </a:lnTo>
                <a:lnTo>
                  <a:pt x="1907" y="522"/>
                </a:lnTo>
                <a:lnTo>
                  <a:pt x="1914" y="515"/>
                </a:lnTo>
                <a:lnTo>
                  <a:pt x="1923" y="511"/>
                </a:lnTo>
                <a:lnTo>
                  <a:pt x="1932" y="507"/>
                </a:lnTo>
                <a:lnTo>
                  <a:pt x="1943" y="504"/>
                </a:lnTo>
                <a:lnTo>
                  <a:pt x="1954" y="503"/>
                </a:lnTo>
                <a:lnTo>
                  <a:pt x="1966" y="501"/>
                </a:lnTo>
                <a:lnTo>
                  <a:pt x="1980" y="501"/>
                </a:lnTo>
                <a:lnTo>
                  <a:pt x="1990" y="501"/>
                </a:lnTo>
                <a:lnTo>
                  <a:pt x="1998" y="503"/>
                </a:lnTo>
                <a:lnTo>
                  <a:pt x="2007" y="505"/>
                </a:lnTo>
                <a:lnTo>
                  <a:pt x="2009" y="507"/>
                </a:lnTo>
                <a:lnTo>
                  <a:pt x="2014" y="508"/>
                </a:lnTo>
                <a:lnTo>
                  <a:pt x="2021" y="512"/>
                </a:lnTo>
                <a:lnTo>
                  <a:pt x="2026" y="518"/>
                </a:lnTo>
                <a:lnTo>
                  <a:pt x="2032" y="524"/>
                </a:lnTo>
                <a:lnTo>
                  <a:pt x="2039" y="530"/>
                </a:lnTo>
                <a:close/>
                <a:moveTo>
                  <a:pt x="2039" y="579"/>
                </a:moveTo>
                <a:lnTo>
                  <a:pt x="2030" y="568"/>
                </a:lnTo>
                <a:lnTo>
                  <a:pt x="2023" y="560"/>
                </a:lnTo>
                <a:lnTo>
                  <a:pt x="2018" y="553"/>
                </a:lnTo>
                <a:lnTo>
                  <a:pt x="2011" y="547"/>
                </a:lnTo>
                <a:lnTo>
                  <a:pt x="2004" y="544"/>
                </a:lnTo>
                <a:lnTo>
                  <a:pt x="1996" y="542"/>
                </a:lnTo>
                <a:lnTo>
                  <a:pt x="1986" y="540"/>
                </a:lnTo>
                <a:lnTo>
                  <a:pt x="1976" y="539"/>
                </a:lnTo>
                <a:lnTo>
                  <a:pt x="1968" y="539"/>
                </a:lnTo>
                <a:lnTo>
                  <a:pt x="1959" y="540"/>
                </a:lnTo>
                <a:lnTo>
                  <a:pt x="1953" y="542"/>
                </a:lnTo>
                <a:lnTo>
                  <a:pt x="1947" y="543"/>
                </a:lnTo>
                <a:lnTo>
                  <a:pt x="1941" y="546"/>
                </a:lnTo>
                <a:lnTo>
                  <a:pt x="1937" y="549"/>
                </a:lnTo>
                <a:lnTo>
                  <a:pt x="1933" y="553"/>
                </a:lnTo>
                <a:lnTo>
                  <a:pt x="1930" y="558"/>
                </a:lnTo>
                <a:lnTo>
                  <a:pt x="1928" y="564"/>
                </a:lnTo>
                <a:lnTo>
                  <a:pt x="1926" y="571"/>
                </a:lnTo>
                <a:lnTo>
                  <a:pt x="1923" y="579"/>
                </a:lnTo>
                <a:lnTo>
                  <a:pt x="1923" y="587"/>
                </a:lnTo>
                <a:lnTo>
                  <a:pt x="1922" y="610"/>
                </a:lnTo>
                <a:lnTo>
                  <a:pt x="1921" y="636"/>
                </a:lnTo>
                <a:lnTo>
                  <a:pt x="1922" y="665"/>
                </a:lnTo>
                <a:lnTo>
                  <a:pt x="1922" y="689"/>
                </a:lnTo>
                <a:lnTo>
                  <a:pt x="1925" y="707"/>
                </a:lnTo>
                <a:lnTo>
                  <a:pt x="1928" y="714"/>
                </a:lnTo>
                <a:lnTo>
                  <a:pt x="1930" y="721"/>
                </a:lnTo>
                <a:lnTo>
                  <a:pt x="1933" y="726"/>
                </a:lnTo>
                <a:lnTo>
                  <a:pt x="1937" y="730"/>
                </a:lnTo>
                <a:lnTo>
                  <a:pt x="1941" y="735"/>
                </a:lnTo>
                <a:lnTo>
                  <a:pt x="1947" y="737"/>
                </a:lnTo>
                <a:lnTo>
                  <a:pt x="1953" y="739"/>
                </a:lnTo>
                <a:lnTo>
                  <a:pt x="1959" y="740"/>
                </a:lnTo>
                <a:lnTo>
                  <a:pt x="1966" y="740"/>
                </a:lnTo>
                <a:lnTo>
                  <a:pt x="1976" y="742"/>
                </a:lnTo>
                <a:lnTo>
                  <a:pt x="1984" y="740"/>
                </a:lnTo>
                <a:lnTo>
                  <a:pt x="1993" y="740"/>
                </a:lnTo>
                <a:lnTo>
                  <a:pt x="2000" y="737"/>
                </a:lnTo>
                <a:lnTo>
                  <a:pt x="2007" y="733"/>
                </a:lnTo>
                <a:lnTo>
                  <a:pt x="2014" y="729"/>
                </a:lnTo>
                <a:lnTo>
                  <a:pt x="2022" y="722"/>
                </a:lnTo>
                <a:lnTo>
                  <a:pt x="2030" y="712"/>
                </a:lnTo>
                <a:lnTo>
                  <a:pt x="2039" y="701"/>
                </a:lnTo>
                <a:lnTo>
                  <a:pt x="2039" y="579"/>
                </a:lnTo>
                <a:close/>
                <a:moveTo>
                  <a:pt x="2277" y="550"/>
                </a:moveTo>
                <a:lnTo>
                  <a:pt x="2251" y="550"/>
                </a:lnTo>
                <a:lnTo>
                  <a:pt x="2246" y="517"/>
                </a:lnTo>
                <a:lnTo>
                  <a:pt x="2280" y="510"/>
                </a:lnTo>
                <a:lnTo>
                  <a:pt x="2291" y="443"/>
                </a:lnTo>
                <a:lnTo>
                  <a:pt x="2293" y="440"/>
                </a:lnTo>
                <a:lnTo>
                  <a:pt x="2294" y="437"/>
                </a:lnTo>
                <a:lnTo>
                  <a:pt x="2297" y="436"/>
                </a:lnTo>
                <a:lnTo>
                  <a:pt x="2300" y="435"/>
                </a:lnTo>
                <a:lnTo>
                  <a:pt x="2316" y="435"/>
                </a:lnTo>
                <a:lnTo>
                  <a:pt x="2319" y="436"/>
                </a:lnTo>
                <a:lnTo>
                  <a:pt x="2322" y="437"/>
                </a:lnTo>
                <a:lnTo>
                  <a:pt x="2322" y="439"/>
                </a:lnTo>
                <a:lnTo>
                  <a:pt x="2323" y="440"/>
                </a:lnTo>
                <a:lnTo>
                  <a:pt x="2323" y="443"/>
                </a:lnTo>
                <a:lnTo>
                  <a:pt x="2323" y="510"/>
                </a:lnTo>
                <a:lnTo>
                  <a:pt x="2387" y="510"/>
                </a:lnTo>
                <a:lnTo>
                  <a:pt x="2393" y="544"/>
                </a:lnTo>
                <a:lnTo>
                  <a:pt x="2323" y="550"/>
                </a:lnTo>
                <a:lnTo>
                  <a:pt x="2323" y="712"/>
                </a:lnTo>
                <a:lnTo>
                  <a:pt x="2323" y="719"/>
                </a:lnTo>
                <a:lnTo>
                  <a:pt x="2325" y="725"/>
                </a:lnTo>
                <a:lnTo>
                  <a:pt x="2327" y="729"/>
                </a:lnTo>
                <a:lnTo>
                  <a:pt x="2330" y="732"/>
                </a:lnTo>
                <a:lnTo>
                  <a:pt x="2336" y="735"/>
                </a:lnTo>
                <a:lnTo>
                  <a:pt x="2341" y="737"/>
                </a:lnTo>
                <a:lnTo>
                  <a:pt x="2347" y="737"/>
                </a:lnTo>
                <a:lnTo>
                  <a:pt x="2355" y="739"/>
                </a:lnTo>
                <a:lnTo>
                  <a:pt x="2372" y="737"/>
                </a:lnTo>
                <a:lnTo>
                  <a:pt x="2393" y="736"/>
                </a:lnTo>
                <a:lnTo>
                  <a:pt x="2398" y="767"/>
                </a:lnTo>
                <a:lnTo>
                  <a:pt x="2393" y="769"/>
                </a:lnTo>
                <a:lnTo>
                  <a:pt x="2387" y="771"/>
                </a:lnTo>
                <a:lnTo>
                  <a:pt x="2382" y="773"/>
                </a:lnTo>
                <a:lnTo>
                  <a:pt x="2376" y="775"/>
                </a:lnTo>
                <a:lnTo>
                  <a:pt x="2369" y="775"/>
                </a:lnTo>
                <a:lnTo>
                  <a:pt x="2364" y="776"/>
                </a:lnTo>
                <a:lnTo>
                  <a:pt x="2355" y="776"/>
                </a:lnTo>
                <a:lnTo>
                  <a:pt x="2339" y="776"/>
                </a:lnTo>
                <a:lnTo>
                  <a:pt x="2325" y="775"/>
                </a:lnTo>
                <a:lnTo>
                  <a:pt x="2318" y="772"/>
                </a:lnTo>
                <a:lnTo>
                  <a:pt x="2311" y="771"/>
                </a:lnTo>
                <a:lnTo>
                  <a:pt x="2305" y="768"/>
                </a:lnTo>
                <a:lnTo>
                  <a:pt x="2300" y="765"/>
                </a:lnTo>
                <a:lnTo>
                  <a:pt x="2294" y="761"/>
                </a:lnTo>
                <a:lnTo>
                  <a:pt x="2290" y="757"/>
                </a:lnTo>
                <a:lnTo>
                  <a:pt x="2287" y="751"/>
                </a:lnTo>
                <a:lnTo>
                  <a:pt x="2283" y="746"/>
                </a:lnTo>
                <a:lnTo>
                  <a:pt x="2280" y="739"/>
                </a:lnTo>
                <a:lnTo>
                  <a:pt x="2279" y="730"/>
                </a:lnTo>
                <a:lnTo>
                  <a:pt x="2277" y="721"/>
                </a:lnTo>
                <a:lnTo>
                  <a:pt x="2277" y="711"/>
                </a:lnTo>
                <a:lnTo>
                  <a:pt x="2277" y="550"/>
                </a:lnTo>
                <a:close/>
                <a:moveTo>
                  <a:pt x="2543" y="501"/>
                </a:moveTo>
                <a:lnTo>
                  <a:pt x="2558" y="501"/>
                </a:lnTo>
                <a:lnTo>
                  <a:pt x="2570" y="503"/>
                </a:lnTo>
                <a:lnTo>
                  <a:pt x="2577" y="504"/>
                </a:lnTo>
                <a:lnTo>
                  <a:pt x="2583" y="505"/>
                </a:lnTo>
                <a:lnTo>
                  <a:pt x="2594" y="508"/>
                </a:lnTo>
                <a:lnTo>
                  <a:pt x="2604" y="511"/>
                </a:lnTo>
                <a:lnTo>
                  <a:pt x="2612" y="517"/>
                </a:lnTo>
                <a:lnTo>
                  <a:pt x="2619" y="522"/>
                </a:lnTo>
                <a:lnTo>
                  <a:pt x="2625" y="529"/>
                </a:lnTo>
                <a:lnTo>
                  <a:pt x="2630" y="539"/>
                </a:lnTo>
                <a:lnTo>
                  <a:pt x="2633" y="543"/>
                </a:lnTo>
                <a:lnTo>
                  <a:pt x="2634" y="549"/>
                </a:lnTo>
                <a:lnTo>
                  <a:pt x="2639" y="560"/>
                </a:lnTo>
                <a:lnTo>
                  <a:pt x="2641" y="572"/>
                </a:lnTo>
                <a:lnTo>
                  <a:pt x="2643" y="587"/>
                </a:lnTo>
                <a:lnTo>
                  <a:pt x="2644" y="604"/>
                </a:lnTo>
                <a:lnTo>
                  <a:pt x="2645" y="622"/>
                </a:lnTo>
                <a:lnTo>
                  <a:pt x="2645" y="643"/>
                </a:lnTo>
                <a:lnTo>
                  <a:pt x="2644" y="662"/>
                </a:lnTo>
                <a:lnTo>
                  <a:pt x="2644" y="679"/>
                </a:lnTo>
                <a:lnTo>
                  <a:pt x="2643" y="696"/>
                </a:lnTo>
                <a:lnTo>
                  <a:pt x="2640" y="710"/>
                </a:lnTo>
                <a:lnTo>
                  <a:pt x="2637" y="722"/>
                </a:lnTo>
                <a:lnTo>
                  <a:pt x="2633" y="733"/>
                </a:lnTo>
                <a:lnTo>
                  <a:pt x="2627" y="743"/>
                </a:lnTo>
                <a:lnTo>
                  <a:pt x="2622" y="751"/>
                </a:lnTo>
                <a:lnTo>
                  <a:pt x="2615" y="758"/>
                </a:lnTo>
                <a:lnTo>
                  <a:pt x="2608" y="764"/>
                </a:lnTo>
                <a:lnTo>
                  <a:pt x="2600" y="769"/>
                </a:lnTo>
                <a:lnTo>
                  <a:pt x="2590" y="772"/>
                </a:lnTo>
                <a:lnTo>
                  <a:pt x="2580" y="775"/>
                </a:lnTo>
                <a:lnTo>
                  <a:pt x="2569" y="778"/>
                </a:lnTo>
                <a:lnTo>
                  <a:pt x="2557" y="778"/>
                </a:lnTo>
                <a:lnTo>
                  <a:pt x="2543" y="779"/>
                </a:lnTo>
                <a:lnTo>
                  <a:pt x="2527" y="778"/>
                </a:lnTo>
                <a:lnTo>
                  <a:pt x="2514" y="778"/>
                </a:lnTo>
                <a:lnTo>
                  <a:pt x="2508" y="776"/>
                </a:lnTo>
                <a:lnTo>
                  <a:pt x="2502" y="775"/>
                </a:lnTo>
                <a:lnTo>
                  <a:pt x="2491" y="772"/>
                </a:lnTo>
                <a:lnTo>
                  <a:pt x="2482" y="769"/>
                </a:lnTo>
                <a:lnTo>
                  <a:pt x="2473" y="764"/>
                </a:lnTo>
                <a:lnTo>
                  <a:pt x="2469" y="761"/>
                </a:lnTo>
                <a:lnTo>
                  <a:pt x="2465" y="758"/>
                </a:lnTo>
                <a:lnTo>
                  <a:pt x="2459" y="750"/>
                </a:lnTo>
                <a:lnTo>
                  <a:pt x="2457" y="746"/>
                </a:lnTo>
                <a:lnTo>
                  <a:pt x="2454" y="742"/>
                </a:lnTo>
                <a:lnTo>
                  <a:pt x="2450" y="732"/>
                </a:lnTo>
                <a:lnTo>
                  <a:pt x="2447" y="721"/>
                </a:lnTo>
                <a:lnTo>
                  <a:pt x="2444" y="707"/>
                </a:lnTo>
                <a:lnTo>
                  <a:pt x="2441" y="693"/>
                </a:lnTo>
                <a:lnTo>
                  <a:pt x="2440" y="676"/>
                </a:lnTo>
                <a:lnTo>
                  <a:pt x="2440" y="658"/>
                </a:lnTo>
                <a:lnTo>
                  <a:pt x="2439" y="637"/>
                </a:lnTo>
                <a:lnTo>
                  <a:pt x="2440" y="618"/>
                </a:lnTo>
                <a:lnTo>
                  <a:pt x="2440" y="600"/>
                </a:lnTo>
                <a:lnTo>
                  <a:pt x="2443" y="585"/>
                </a:lnTo>
                <a:lnTo>
                  <a:pt x="2444" y="571"/>
                </a:lnTo>
                <a:lnTo>
                  <a:pt x="2448" y="558"/>
                </a:lnTo>
                <a:lnTo>
                  <a:pt x="2450" y="551"/>
                </a:lnTo>
                <a:lnTo>
                  <a:pt x="2452" y="547"/>
                </a:lnTo>
                <a:lnTo>
                  <a:pt x="2457" y="537"/>
                </a:lnTo>
                <a:lnTo>
                  <a:pt x="2462" y="529"/>
                </a:lnTo>
                <a:lnTo>
                  <a:pt x="2469" y="522"/>
                </a:lnTo>
                <a:lnTo>
                  <a:pt x="2476" y="515"/>
                </a:lnTo>
                <a:lnTo>
                  <a:pt x="2484" y="511"/>
                </a:lnTo>
                <a:lnTo>
                  <a:pt x="2494" y="507"/>
                </a:lnTo>
                <a:lnTo>
                  <a:pt x="2505" y="504"/>
                </a:lnTo>
                <a:lnTo>
                  <a:pt x="2516" y="503"/>
                </a:lnTo>
                <a:lnTo>
                  <a:pt x="2529" y="501"/>
                </a:lnTo>
                <a:lnTo>
                  <a:pt x="2543" y="501"/>
                </a:lnTo>
                <a:close/>
                <a:moveTo>
                  <a:pt x="2547" y="742"/>
                </a:moveTo>
                <a:lnTo>
                  <a:pt x="2555" y="740"/>
                </a:lnTo>
                <a:lnTo>
                  <a:pt x="2564" y="740"/>
                </a:lnTo>
                <a:lnTo>
                  <a:pt x="2569" y="739"/>
                </a:lnTo>
                <a:lnTo>
                  <a:pt x="2573" y="737"/>
                </a:lnTo>
                <a:lnTo>
                  <a:pt x="2576" y="737"/>
                </a:lnTo>
                <a:lnTo>
                  <a:pt x="2580" y="735"/>
                </a:lnTo>
                <a:lnTo>
                  <a:pt x="2586" y="730"/>
                </a:lnTo>
                <a:lnTo>
                  <a:pt x="2589" y="726"/>
                </a:lnTo>
                <a:lnTo>
                  <a:pt x="2591" y="722"/>
                </a:lnTo>
                <a:lnTo>
                  <a:pt x="2594" y="717"/>
                </a:lnTo>
                <a:lnTo>
                  <a:pt x="2597" y="710"/>
                </a:lnTo>
                <a:lnTo>
                  <a:pt x="2598" y="701"/>
                </a:lnTo>
                <a:lnTo>
                  <a:pt x="2598" y="692"/>
                </a:lnTo>
                <a:lnTo>
                  <a:pt x="2600" y="682"/>
                </a:lnTo>
                <a:lnTo>
                  <a:pt x="2600" y="671"/>
                </a:lnTo>
                <a:lnTo>
                  <a:pt x="2601" y="643"/>
                </a:lnTo>
                <a:lnTo>
                  <a:pt x="2600" y="614"/>
                </a:lnTo>
                <a:lnTo>
                  <a:pt x="2598" y="590"/>
                </a:lnTo>
                <a:lnTo>
                  <a:pt x="2597" y="580"/>
                </a:lnTo>
                <a:lnTo>
                  <a:pt x="2595" y="572"/>
                </a:lnTo>
                <a:lnTo>
                  <a:pt x="2594" y="565"/>
                </a:lnTo>
                <a:lnTo>
                  <a:pt x="2590" y="558"/>
                </a:lnTo>
                <a:lnTo>
                  <a:pt x="2587" y="554"/>
                </a:lnTo>
                <a:lnTo>
                  <a:pt x="2583" y="550"/>
                </a:lnTo>
                <a:lnTo>
                  <a:pt x="2577" y="546"/>
                </a:lnTo>
                <a:lnTo>
                  <a:pt x="2572" y="543"/>
                </a:lnTo>
                <a:lnTo>
                  <a:pt x="2565" y="542"/>
                </a:lnTo>
                <a:lnTo>
                  <a:pt x="2558" y="540"/>
                </a:lnTo>
                <a:lnTo>
                  <a:pt x="2548" y="539"/>
                </a:lnTo>
                <a:lnTo>
                  <a:pt x="2539" y="539"/>
                </a:lnTo>
                <a:lnTo>
                  <a:pt x="2530" y="539"/>
                </a:lnTo>
                <a:lnTo>
                  <a:pt x="2522" y="540"/>
                </a:lnTo>
                <a:lnTo>
                  <a:pt x="2515" y="542"/>
                </a:lnTo>
                <a:lnTo>
                  <a:pt x="2509" y="543"/>
                </a:lnTo>
                <a:lnTo>
                  <a:pt x="2504" y="546"/>
                </a:lnTo>
                <a:lnTo>
                  <a:pt x="2500" y="549"/>
                </a:lnTo>
                <a:lnTo>
                  <a:pt x="2495" y="553"/>
                </a:lnTo>
                <a:lnTo>
                  <a:pt x="2493" y="558"/>
                </a:lnTo>
                <a:lnTo>
                  <a:pt x="2490" y="564"/>
                </a:lnTo>
                <a:lnTo>
                  <a:pt x="2489" y="571"/>
                </a:lnTo>
                <a:lnTo>
                  <a:pt x="2487" y="579"/>
                </a:lnTo>
                <a:lnTo>
                  <a:pt x="2486" y="587"/>
                </a:lnTo>
                <a:lnTo>
                  <a:pt x="2484" y="610"/>
                </a:lnTo>
                <a:lnTo>
                  <a:pt x="2484" y="636"/>
                </a:lnTo>
                <a:lnTo>
                  <a:pt x="2484" y="665"/>
                </a:lnTo>
                <a:lnTo>
                  <a:pt x="2486" y="689"/>
                </a:lnTo>
                <a:lnTo>
                  <a:pt x="2487" y="698"/>
                </a:lnTo>
                <a:lnTo>
                  <a:pt x="2489" y="708"/>
                </a:lnTo>
                <a:lnTo>
                  <a:pt x="2491" y="715"/>
                </a:lnTo>
                <a:lnTo>
                  <a:pt x="2494" y="721"/>
                </a:lnTo>
                <a:lnTo>
                  <a:pt x="2497" y="726"/>
                </a:lnTo>
                <a:lnTo>
                  <a:pt x="2502" y="730"/>
                </a:lnTo>
                <a:lnTo>
                  <a:pt x="2507" y="735"/>
                </a:lnTo>
                <a:lnTo>
                  <a:pt x="2512" y="737"/>
                </a:lnTo>
                <a:lnTo>
                  <a:pt x="2519" y="739"/>
                </a:lnTo>
                <a:lnTo>
                  <a:pt x="2527" y="740"/>
                </a:lnTo>
                <a:lnTo>
                  <a:pt x="2536" y="740"/>
                </a:lnTo>
                <a:lnTo>
                  <a:pt x="2547" y="742"/>
                </a:lnTo>
                <a:close/>
                <a:moveTo>
                  <a:pt x="2834" y="426"/>
                </a:moveTo>
                <a:lnTo>
                  <a:pt x="2952" y="418"/>
                </a:lnTo>
                <a:lnTo>
                  <a:pt x="2965" y="419"/>
                </a:lnTo>
                <a:lnTo>
                  <a:pt x="2976" y="421"/>
                </a:lnTo>
                <a:lnTo>
                  <a:pt x="2987" y="424"/>
                </a:lnTo>
                <a:lnTo>
                  <a:pt x="2997" y="426"/>
                </a:lnTo>
                <a:lnTo>
                  <a:pt x="3005" y="432"/>
                </a:lnTo>
                <a:lnTo>
                  <a:pt x="3012" y="436"/>
                </a:lnTo>
                <a:lnTo>
                  <a:pt x="3019" y="443"/>
                </a:lnTo>
                <a:lnTo>
                  <a:pt x="3025" y="450"/>
                </a:lnTo>
                <a:lnTo>
                  <a:pt x="3030" y="457"/>
                </a:lnTo>
                <a:lnTo>
                  <a:pt x="3034" y="465"/>
                </a:lnTo>
                <a:lnTo>
                  <a:pt x="3037" y="475"/>
                </a:lnTo>
                <a:lnTo>
                  <a:pt x="3040" y="483"/>
                </a:lnTo>
                <a:lnTo>
                  <a:pt x="3043" y="493"/>
                </a:lnTo>
                <a:lnTo>
                  <a:pt x="3044" y="504"/>
                </a:lnTo>
                <a:lnTo>
                  <a:pt x="3044" y="514"/>
                </a:lnTo>
                <a:lnTo>
                  <a:pt x="3045" y="525"/>
                </a:lnTo>
                <a:lnTo>
                  <a:pt x="3044" y="539"/>
                </a:lnTo>
                <a:lnTo>
                  <a:pt x="3043" y="553"/>
                </a:lnTo>
                <a:lnTo>
                  <a:pt x="3040" y="567"/>
                </a:lnTo>
                <a:lnTo>
                  <a:pt x="3037" y="578"/>
                </a:lnTo>
                <a:lnTo>
                  <a:pt x="3033" y="589"/>
                </a:lnTo>
                <a:lnTo>
                  <a:pt x="3027" y="598"/>
                </a:lnTo>
                <a:lnTo>
                  <a:pt x="3025" y="603"/>
                </a:lnTo>
                <a:lnTo>
                  <a:pt x="3020" y="607"/>
                </a:lnTo>
                <a:lnTo>
                  <a:pt x="3013" y="615"/>
                </a:lnTo>
                <a:lnTo>
                  <a:pt x="3007" y="622"/>
                </a:lnTo>
                <a:lnTo>
                  <a:pt x="2997" y="629"/>
                </a:lnTo>
                <a:lnTo>
                  <a:pt x="2987" y="633"/>
                </a:lnTo>
                <a:lnTo>
                  <a:pt x="2977" y="637"/>
                </a:lnTo>
                <a:lnTo>
                  <a:pt x="2972" y="639"/>
                </a:lnTo>
                <a:lnTo>
                  <a:pt x="2966" y="642"/>
                </a:lnTo>
                <a:lnTo>
                  <a:pt x="2954" y="643"/>
                </a:lnTo>
                <a:lnTo>
                  <a:pt x="2941" y="644"/>
                </a:lnTo>
                <a:lnTo>
                  <a:pt x="2929" y="646"/>
                </a:lnTo>
                <a:lnTo>
                  <a:pt x="2880" y="646"/>
                </a:lnTo>
                <a:lnTo>
                  <a:pt x="2880" y="767"/>
                </a:lnTo>
                <a:lnTo>
                  <a:pt x="2841" y="775"/>
                </a:lnTo>
                <a:lnTo>
                  <a:pt x="2834" y="426"/>
                </a:lnTo>
                <a:close/>
                <a:moveTo>
                  <a:pt x="2948" y="460"/>
                </a:moveTo>
                <a:lnTo>
                  <a:pt x="2880" y="460"/>
                </a:lnTo>
                <a:lnTo>
                  <a:pt x="2880" y="604"/>
                </a:lnTo>
                <a:lnTo>
                  <a:pt x="2932" y="604"/>
                </a:lnTo>
                <a:lnTo>
                  <a:pt x="2941" y="604"/>
                </a:lnTo>
                <a:lnTo>
                  <a:pt x="2950" y="604"/>
                </a:lnTo>
                <a:lnTo>
                  <a:pt x="2957" y="603"/>
                </a:lnTo>
                <a:lnTo>
                  <a:pt x="2963" y="600"/>
                </a:lnTo>
                <a:lnTo>
                  <a:pt x="2969" y="597"/>
                </a:lnTo>
                <a:lnTo>
                  <a:pt x="2975" y="594"/>
                </a:lnTo>
                <a:lnTo>
                  <a:pt x="2980" y="590"/>
                </a:lnTo>
                <a:lnTo>
                  <a:pt x="2984" y="586"/>
                </a:lnTo>
                <a:lnTo>
                  <a:pt x="2987" y="580"/>
                </a:lnTo>
                <a:lnTo>
                  <a:pt x="2990" y="575"/>
                </a:lnTo>
                <a:lnTo>
                  <a:pt x="2993" y="568"/>
                </a:lnTo>
                <a:lnTo>
                  <a:pt x="2995" y="561"/>
                </a:lnTo>
                <a:lnTo>
                  <a:pt x="2997" y="553"/>
                </a:lnTo>
                <a:lnTo>
                  <a:pt x="2998" y="544"/>
                </a:lnTo>
                <a:lnTo>
                  <a:pt x="2998" y="535"/>
                </a:lnTo>
                <a:lnTo>
                  <a:pt x="2998" y="525"/>
                </a:lnTo>
                <a:lnTo>
                  <a:pt x="2998" y="510"/>
                </a:lnTo>
                <a:lnTo>
                  <a:pt x="2995" y="497"/>
                </a:lnTo>
                <a:lnTo>
                  <a:pt x="2993" y="492"/>
                </a:lnTo>
                <a:lnTo>
                  <a:pt x="2991" y="486"/>
                </a:lnTo>
                <a:lnTo>
                  <a:pt x="2986" y="476"/>
                </a:lnTo>
                <a:lnTo>
                  <a:pt x="2982" y="472"/>
                </a:lnTo>
                <a:lnTo>
                  <a:pt x="2979" y="469"/>
                </a:lnTo>
                <a:lnTo>
                  <a:pt x="2975" y="467"/>
                </a:lnTo>
                <a:lnTo>
                  <a:pt x="2969" y="464"/>
                </a:lnTo>
                <a:lnTo>
                  <a:pt x="2965" y="461"/>
                </a:lnTo>
                <a:lnTo>
                  <a:pt x="2959" y="460"/>
                </a:lnTo>
                <a:lnTo>
                  <a:pt x="2948" y="460"/>
                </a:lnTo>
                <a:close/>
                <a:moveTo>
                  <a:pt x="3133" y="650"/>
                </a:moveTo>
                <a:lnTo>
                  <a:pt x="3134" y="675"/>
                </a:lnTo>
                <a:lnTo>
                  <a:pt x="3136" y="696"/>
                </a:lnTo>
                <a:lnTo>
                  <a:pt x="3137" y="704"/>
                </a:lnTo>
                <a:lnTo>
                  <a:pt x="3138" y="708"/>
                </a:lnTo>
                <a:lnTo>
                  <a:pt x="3138" y="711"/>
                </a:lnTo>
                <a:lnTo>
                  <a:pt x="3141" y="718"/>
                </a:lnTo>
                <a:lnTo>
                  <a:pt x="3144" y="723"/>
                </a:lnTo>
                <a:lnTo>
                  <a:pt x="3148" y="728"/>
                </a:lnTo>
                <a:lnTo>
                  <a:pt x="3152" y="732"/>
                </a:lnTo>
                <a:lnTo>
                  <a:pt x="3158" y="735"/>
                </a:lnTo>
                <a:lnTo>
                  <a:pt x="3163" y="737"/>
                </a:lnTo>
                <a:lnTo>
                  <a:pt x="3170" y="739"/>
                </a:lnTo>
                <a:lnTo>
                  <a:pt x="3177" y="740"/>
                </a:lnTo>
                <a:lnTo>
                  <a:pt x="3186" y="742"/>
                </a:lnTo>
                <a:lnTo>
                  <a:pt x="3195" y="742"/>
                </a:lnTo>
                <a:lnTo>
                  <a:pt x="3208" y="740"/>
                </a:lnTo>
                <a:lnTo>
                  <a:pt x="3218" y="739"/>
                </a:lnTo>
                <a:lnTo>
                  <a:pt x="3226" y="737"/>
                </a:lnTo>
                <a:lnTo>
                  <a:pt x="3233" y="733"/>
                </a:lnTo>
                <a:lnTo>
                  <a:pt x="3236" y="730"/>
                </a:lnTo>
                <a:lnTo>
                  <a:pt x="3237" y="728"/>
                </a:lnTo>
                <a:lnTo>
                  <a:pt x="3240" y="725"/>
                </a:lnTo>
                <a:lnTo>
                  <a:pt x="3243" y="722"/>
                </a:lnTo>
                <a:lnTo>
                  <a:pt x="3245" y="714"/>
                </a:lnTo>
                <a:lnTo>
                  <a:pt x="3250" y="704"/>
                </a:lnTo>
                <a:lnTo>
                  <a:pt x="3251" y="700"/>
                </a:lnTo>
                <a:lnTo>
                  <a:pt x="3252" y="698"/>
                </a:lnTo>
                <a:lnTo>
                  <a:pt x="3254" y="697"/>
                </a:lnTo>
                <a:lnTo>
                  <a:pt x="3255" y="697"/>
                </a:lnTo>
                <a:lnTo>
                  <a:pt x="3259" y="697"/>
                </a:lnTo>
                <a:lnTo>
                  <a:pt x="3283" y="701"/>
                </a:lnTo>
                <a:lnTo>
                  <a:pt x="3287" y="703"/>
                </a:lnTo>
                <a:lnTo>
                  <a:pt x="3290" y="704"/>
                </a:lnTo>
                <a:lnTo>
                  <a:pt x="3291" y="708"/>
                </a:lnTo>
                <a:lnTo>
                  <a:pt x="3291" y="712"/>
                </a:lnTo>
                <a:lnTo>
                  <a:pt x="3287" y="725"/>
                </a:lnTo>
                <a:lnTo>
                  <a:pt x="3281" y="737"/>
                </a:lnTo>
                <a:lnTo>
                  <a:pt x="3279" y="743"/>
                </a:lnTo>
                <a:lnTo>
                  <a:pt x="3275" y="748"/>
                </a:lnTo>
                <a:lnTo>
                  <a:pt x="3270" y="754"/>
                </a:lnTo>
                <a:lnTo>
                  <a:pt x="3265" y="758"/>
                </a:lnTo>
                <a:lnTo>
                  <a:pt x="3259" y="762"/>
                </a:lnTo>
                <a:lnTo>
                  <a:pt x="3252" y="767"/>
                </a:lnTo>
                <a:lnTo>
                  <a:pt x="3245" y="771"/>
                </a:lnTo>
                <a:lnTo>
                  <a:pt x="3237" y="773"/>
                </a:lnTo>
                <a:lnTo>
                  <a:pt x="3227" y="775"/>
                </a:lnTo>
                <a:lnTo>
                  <a:pt x="3216" y="778"/>
                </a:lnTo>
                <a:lnTo>
                  <a:pt x="3205" y="778"/>
                </a:lnTo>
                <a:lnTo>
                  <a:pt x="3191" y="779"/>
                </a:lnTo>
                <a:lnTo>
                  <a:pt x="3176" y="778"/>
                </a:lnTo>
                <a:lnTo>
                  <a:pt x="3163" y="778"/>
                </a:lnTo>
                <a:lnTo>
                  <a:pt x="3157" y="776"/>
                </a:lnTo>
                <a:lnTo>
                  <a:pt x="3151" y="775"/>
                </a:lnTo>
                <a:lnTo>
                  <a:pt x="3140" y="772"/>
                </a:lnTo>
                <a:lnTo>
                  <a:pt x="3130" y="769"/>
                </a:lnTo>
                <a:lnTo>
                  <a:pt x="3122" y="764"/>
                </a:lnTo>
                <a:lnTo>
                  <a:pt x="3118" y="761"/>
                </a:lnTo>
                <a:lnTo>
                  <a:pt x="3115" y="758"/>
                </a:lnTo>
                <a:lnTo>
                  <a:pt x="3108" y="750"/>
                </a:lnTo>
                <a:lnTo>
                  <a:pt x="3105" y="746"/>
                </a:lnTo>
                <a:lnTo>
                  <a:pt x="3104" y="742"/>
                </a:lnTo>
                <a:lnTo>
                  <a:pt x="3098" y="732"/>
                </a:lnTo>
                <a:lnTo>
                  <a:pt x="3095" y="721"/>
                </a:lnTo>
                <a:lnTo>
                  <a:pt x="3093" y="707"/>
                </a:lnTo>
                <a:lnTo>
                  <a:pt x="3091" y="693"/>
                </a:lnTo>
                <a:lnTo>
                  <a:pt x="3090" y="676"/>
                </a:lnTo>
                <a:lnTo>
                  <a:pt x="3088" y="658"/>
                </a:lnTo>
                <a:lnTo>
                  <a:pt x="3088" y="637"/>
                </a:lnTo>
                <a:lnTo>
                  <a:pt x="3088" y="618"/>
                </a:lnTo>
                <a:lnTo>
                  <a:pt x="3090" y="600"/>
                </a:lnTo>
                <a:lnTo>
                  <a:pt x="3091" y="585"/>
                </a:lnTo>
                <a:lnTo>
                  <a:pt x="3094" y="571"/>
                </a:lnTo>
                <a:lnTo>
                  <a:pt x="3097" y="558"/>
                </a:lnTo>
                <a:lnTo>
                  <a:pt x="3100" y="551"/>
                </a:lnTo>
                <a:lnTo>
                  <a:pt x="3101" y="547"/>
                </a:lnTo>
                <a:lnTo>
                  <a:pt x="3107" y="537"/>
                </a:lnTo>
                <a:lnTo>
                  <a:pt x="3112" y="529"/>
                </a:lnTo>
                <a:lnTo>
                  <a:pt x="3118" y="522"/>
                </a:lnTo>
                <a:lnTo>
                  <a:pt x="3126" y="515"/>
                </a:lnTo>
                <a:lnTo>
                  <a:pt x="3134" y="511"/>
                </a:lnTo>
                <a:lnTo>
                  <a:pt x="3144" y="507"/>
                </a:lnTo>
                <a:lnTo>
                  <a:pt x="3154" y="504"/>
                </a:lnTo>
                <a:lnTo>
                  <a:pt x="3165" y="503"/>
                </a:lnTo>
                <a:lnTo>
                  <a:pt x="3177" y="501"/>
                </a:lnTo>
                <a:lnTo>
                  <a:pt x="3191" y="501"/>
                </a:lnTo>
                <a:lnTo>
                  <a:pt x="3207" y="503"/>
                </a:lnTo>
                <a:lnTo>
                  <a:pt x="3219" y="503"/>
                </a:lnTo>
                <a:lnTo>
                  <a:pt x="3232" y="505"/>
                </a:lnTo>
                <a:lnTo>
                  <a:pt x="3241" y="508"/>
                </a:lnTo>
                <a:lnTo>
                  <a:pt x="3250" y="514"/>
                </a:lnTo>
                <a:lnTo>
                  <a:pt x="3254" y="515"/>
                </a:lnTo>
                <a:lnTo>
                  <a:pt x="3258" y="518"/>
                </a:lnTo>
                <a:lnTo>
                  <a:pt x="3265" y="525"/>
                </a:lnTo>
                <a:lnTo>
                  <a:pt x="3270" y="532"/>
                </a:lnTo>
                <a:lnTo>
                  <a:pt x="3276" y="539"/>
                </a:lnTo>
                <a:lnTo>
                  <a:pt x="3280" y="549"/>
                </a:lnTo>
                <a:lnTo>
                  <a:pt x="3283" y="558"/>
                </a:lnTo>
                <a:lnTo>
                  <a:pt x="3284" y="569"/>
                </a:lnTo>
                <a:lnTo>
                  <a:pt x="3287" y="580"/>
                </a:lnTo>
                <a:lnTo>
                  <a:pt x="3288" y="593"/>
                </a:lnTo>
                <a:lnTo>
                  <a:pt x="3288" y="607"/>
                </a:lnTo>
                <a:lnTo>
                  <a:pt x="3288" y="622"/>
                </a:lnTo>
                <a:lnTo>
                  <a:pt x="3288" y="640"/>
                </a:lnTo>
                <a:lnTo>
                  <a:pt x="3288" y="644"/>
                </a:lnTo>
                <a:lnTo>
                  <a:pt x="3286" y="647"/>
                </a:lnTo>
                <a:lnTo>
                  <a:pt x="3284" y="648"/>
                </a:lnTo>
                <a:lnTo>
                  <a:pt x="3283" y="648"/>
                </a:lnTo>
                <a:lnTo>
                  <a:pt x="3279" y="650"/>
                </a:lnTo>
                <a:lnTo>
                  <a:pt x="3133" y="650"/>
                </a:lnTo>
                <a:close/>
                <a:moveTo>
                  <a:pt x="3133" y="610"/>
                </a:moveTo>
                <a:lnTo>
                  <a:pt x="3244" y="610"/>
                </a:lnTo>
                <a:lnTo>
                  <a:pt x="3243" y="600"/>
                </a:lnTo>
                <a:lnTo>
                  <a:pt x="3243" y="590"/>
                </a:lnTo>
                <a:lnTo>
                  <a:pt x="3240" y="575"/>
                </a:lnTo>
                <a:lnTo>
                  <a:pt x="3236" y="562"/>
                </a:lnTo>
                <a:lnTo>
                  <a:pt x="3233" y="557"/>
                </a:lnTo>
                <a:lnTo>
                  <a:pt x="3230" y="553"/>
                </a:lnTo>
                <a:lnTo>
                  <a:pt x="3227" y="550"/>
                </a:lnTo>
                <a:lnTo>
                  <a:pt x="3223" y="547"/>
                </a:lnTo>
                <a:lnTo>
                  <a:pt x="3218" y="544"/>
                </a:lnTo>
                <a:lnTo>
                  <a:pt x="3212" y="542"/>
                </a:lnTo>
                <a:lnTo>
                  <a:pt x="3201" y="540"/>
                </a:lnTo>
                <a:lnTo>
                  <a:pt x="3186" y="539"/>
                </a:lnTo>
                <a:lnTo>
                  <a:pt x="3172" y="540"/>
                </a:lnTo>
                <a:lnTo>
                  <a:pt x="3166" y="540"/>
                </a:lnTo>
                <a:lnTo>
                  <a:pt x="3161" y="542"/>
                </a:lnTo>
                <a:lnTo>
                  <a:pt x="3155" y="544"/>
                </a:lnTo>
                <a:lnTo>
                  <a:pt x="3151" y="547"/>
                </a:lnTo>
                <a:lnTo>
                  <a:pt x="3148" y="550"/>
                </a:lnTo>
                <a:lnTo>
                  <a:pt x="3144" y="553"/>
                </a:lnTo>
                <a:lnTo>
                  <a:pt x="3141" y="558"/>
                </a:lnTo>
                <a:lnTo>
                  <a:pt x="3140" y="562"/>
                </a:lnTo>
                <a:lnTo>
                  <a:pt x="3136" y="575"/>
                </a:lnTo>
                <a:lnTo>
                  <a:pt x="3134" y="582"/>
                </a:lnTo>
                <a:lnTo>
                  <a:pt x="3134" y="590"/>
                </a:lnTo>
                <a:lnTo>
                  <a:pt x="3133" y="610"/>
                </a:lnTo>
                <a:close/>
                <a:moveTo>
                  <a:pt x="3447" y="501"/>
                </a:moveTo>
                <a:lnTo>
                  <a:pt x="3462" y="501"/>
                </a:lnTo>
                <a:lnTo>
                  <a:pt x="3475" y="503"/>
                </a:lnTo>
                <a:lnTo>
                  <a:pt x="3481" y="504"/>
                </a:lnTo>
                <a:lnTo>
                  <a:pt x="3487" y="505"/>
                </a:lnTo>
                <a:lnTo>
                  <a:pt x="3498" y="508"/>
                </a:lnTo>
                <a:lnTo>
                  <a:pt x="3508" y="511"/>
                </a:lnTo>
                <a:lnTo>
                  <a:pt x="3516" y="517"/>
                </a:lnTo>
                <a:lnTo>
                  <a:pt x="3523" y="522"/>
                </a:lnTo>
                <a:lnTo>
                  <a:pt x="3529" y="529"/>
                </a:lnTo>
                <a:lnTo>
                  <a:pt x="3534" y="539"/>
                </a:lnTo>
                <a:lnTo>
                  <a:pt x="3537" y="543"/>
                </a:lnTo>
                <a:lnTo>
                  <a:pt x="3538" y="549"/>
                </a:lnTo>
                <a:lnTo>
                  <a:pt x="3543" y="560"/>
                </a:lnTo>
                <a:lnTo>
                  <a:pt x="3545" y="572"/>
                </a:lnTo>
                <a:lnTo>
                  <a:pt x="3547" y="587"/>
                </a:lnTo>
                <a:lnTo>
                  <a:pt x="3548" y="604"/>
                </a:lnTo>
                <a:lnTo>
                  <a:pt x="3550" y="622"/>
                </a:lnTo>
                <a:lnTo>
                  <a:pt x="3550" y="643"/>
                </a:lnTo>
                <a:lnTo>
                  <a:pt x="3550" y="662"/>
                </a:lnTo>
                <a:lnTo>
                  <a:pt x="3548" y="679"/>
                </a:lnTo>
                <a:lnTo>
                  <a:pt x="3547" y="696"/>
                </a:lnTo>
                <a:lnTo>
                  <a:pt x="3544" y="710"/>
                </a:lnTo>
                <a:lnTo>
                  <a:pt x="3541" y="722"/>
                </a:lnTo>
                <a:lnTo>
                  <a:pt x="3537" y="733"/>
                </a:lnTo>
                <a:lnTo>
                  <a:pt x="3531" y="743"/>
                </a:lnTo>
                <a:lnTo>
                  <a:pt x="3526" y="751"/>
                </a:lnTo>
                <a:lnTo>
                  <a:pt x="3520" y="758"/>
                </a:lnTo>
                <a:lnTo>
                  <a:pt x="3512" y="764"/>
                </a:lnTo>
                <a:lnTo>
                  <a:pt x="3504" y="769"/>
                </a:lnTo>
                <a:lnTo>
                  <a:pt x="3494" y="772"/>
                </a:lnTo>
                <a:lnTo>
                  <a:pt x="3484" y="775"/>
                </a:lnTo>
                <a:lnTo>
                  <a:pt x="3473" y="778"/>
                </a:lnTo>
                <a:lnTo>
                  <a:pt x="3461" y="778"/>
                </a:lnTo>
                <a:lnTo>
                  <a:pt x="3447" y="779"/>
                </a:lnTo>
                <a:lnTo>
                  <a:pt x="3431" y="778"/>
                </a:lnTo>
                <a:lnTo>
                  <a:pt x="3418" y="778"/>
                </a:lnTo>
                <a:lnTo>
                  <a:pt x="3412" y="776"/>
                </a:lnTo>
                <a:lnTo>
                  <a:pt x="3406" y="775"/>
                </a:lnTo>
                <a:lnTo>
                  <a:pt x="3395" y="772"/>
                </a:lnTo>
                <a:lnTo>
                  <a:pt x="3386" y="769"/>
                </a:lnTo>
                <a:lnTo>
                  <a:pt x="3377" y="764"/>
                </a:lnTo>
                <a:lnTo>
                  <a:pt x="3373" y="761"/>
                </a:lnTo>
                <a:lnTo>
                  <a:pt x="3370" y="758"/>
                </a:lnTo>
                <a:lnTo>
                  <a:pt x="3363" y="750"/>
                </a:lnTo>
                <a:lnTo>
                  <a:pt x="3361" y="746"/>
                </a:lnTo>
                <a:lnTo>
                  <a:pt x="3358" y="742"/>
                </a:lnTo>
                <a:lnTo>
                  <a:pt x="3354" y="732"/>
                </a:lnTo>
                <a:lnTo>
                  <a:pt x="3351" y="721"/>
                </a:lnTo>
                <a:lnTo>
                  <a:pt x="3348" y="707"/>
                </a:lnTo>
                <a:lnTo>
                  <a:pt x="3345" y="693"/>
                </a:lnTo>
                <a:lnTo>
                  <a:pt x="3344" y="676"/>
                </a:lnTo>
                <a:lnTo>
                  <a:pt x="3344" y="658"/>
                </a:lnTo>
                <a:lnTo>
                  <a:pt x="3344" y="637"/>
                </a:lnTo>
                <a:lnTo>
                  <a:pt x="3344" y="618"/>
                </a:lnTo>
                <a:lnTo>
                  <a:pt x="3344" y="600"/>
                </a:lnTo>
                <a:lnTo>
                  <a:pt x="3347" y="585"/>
                </a:lnTo>
                <a:lnTo>
                  <a:pt x="3348" y="571"/>
                </a:lnTo>
                <a:lnTo>
                  <a:pt x="3352" y="558"/>
                </a:lnTo>
                <a:lnTo>
                  <a:pt x="3354" y="551"/>
                </a:lnTo>
                <a:lnTo>
                  <a:pt x="3356" y="547"/>
                </a:lnTo>
                <a:lnTo>
                  <a:pt x="3361" y="537"/>
                </a:lnTo>
                <a:lnTo>
                  <a:pt x="3366" y="529"/>
                </a:lnTo>
                <a:lnTo>
                  <a:pt x="3373" y="522"/>
                </a:lnTo>
                <a:lnTo>
                  <a:pt x="3380" y="515"/>
                </a:lnTo>
                <a:lnTo>
                  <a:pt x="3388" y="511"/>
                </a:lnTo>
                <a:lnTo>
                  <a:pt x="3398" y="507"/>
                </a:lnTo>
                <a:lnTo>
                  <a:pt x="3409" y="504"/>
                </a:lnTo>
                <a:lnTo>
                  <a:pt x="3420" y="503"/>
                </a:lnTo>
                <a:lnTo>
                  <a:pt x="3433" y="501"/>
                </a:lnTo>
                <a:lnTo>
                  <a:pt x="3447" y="501"/>
                </a:lnTo>
                <a:close/>
                <a:moveTo>
                  <a:pt x="3451" y="742"/>
                </a:moveTo>
                <a:lnTo>
                  <a:pt x="3459" y="740"/>
                </a:lnTo>
                <a:lnTo>
                  <a:pt x="3468" y="740"/>
                </a:lnTo>
                <a:lnTo>
                  <a:pt x="3475" y="739"/>
                </a:lnTo>
                <a:lnTo>
                  <a:pt x="3477" y="737"/>
                </a:lnTo>
                <a:lnTo>
                  <a:pt x="3480" y="737"/>
                </a:lnTo>
                <a:lnTo>
                  <a:pt x="3486" y="735"/>
                </a:lnTo>
                <a:lnTo>
                  <a:pt x="3490" y="730"/>
                </a:lnTo>
                <a:lnTo>
                  <a:pt x="3493" y="726"/>
                </a:lnTo>
                <a:lnTo>
                  <a:pt x="3497" y="722"/>
                </a:lnTo>
                <a:lnTo>
                  <a:pt x="3498" y="717"/>
                </a:lnTo>
                <a:lnTo>
                  <a:pt x="3501" y="710"/>
                </a:lnTo>
                <a:lnTo>
                  <a:pt x="3502" y="701"/>
                </a:lnTo>
                <a:lnTo>
                  <a:pt x="3504" y="692"/>
                </a:lnTo>
                <a:lnTo>
                  <a:pt x="3504" y="682"/>
                </a:lnTo>
                <a:lnTo>
                  <a:pt x="3504" y="671"/>
                </a:lnTo>
                <a:lnTo>
                  <a:pt x="3505" y="643"/>
                </a:lnTo>
                <a:lnTo>
                  <a:pt x="3504" y="614"/>
                </a:lnTo>
                <a:lnTo>
                  <a:pt x="3502" y="590"/>
                </a:lnTo>
                <a:lnTo>
                  <a:pt x="3501" y="580"/>
                </a:lnTo>
                <a:lnTo>
                  <a:pt x="3500" y="572"/>
                </a:lnTo>
                <a:lnTo>
                  <a:pt x="3498" y="565"/>
                </a:lnTo>
                <a:lnTo>
                  <a:pt x="3495" y="558"/>
                </a:lnTo>
                <a:lnTo>
                  <a:pt x="3491" y="554"/>
                </a:lnTo>
                <a:lnTo>
                  <a:pt x="3487" y="550"/>
                </a:lnTo>
                <a:lnTo>
                  <a:pt x="3481" y="546"/>
                </a:lnTo>
                <a:lnTo>
                  <a:pt x="3476" y="543"/>
                </a:lnTo>
                <a:lnTo>
                  <a:pt x="3469" y="542"/>
                </a:lnTo>
                <a:lnTo>
                  <a:pt x="3462" y="540"/>
                </a:lnTo>
                <a:lnTo>
                  <a:pt x="3452" y="539"/>
                </a:lnTo>
                <a:lnTo>
                  <a:pt x="3443" y="539"/>
                </a:lnTo>
                <a:lnTo>
                  <a:pt x="3434" y="539"/>
                </a:lnTo>
                <a:lnTo>
                  <a:pt x="3426" y="540"/>
                </a:lnTo>
                <a:lnTo>
                  <a:pt x="3419" y="542"/>
                </a:lnTo>
                <a:lnTo>
                  <a:pt x="3413" y="543"/>
                </a:lnTo>
                <a:lnTo>
                  <a:pt x="3408" y="546"/>
                </a:lnTo>
                <a:lnTo>
                  <a:pt x="3404" y="549"/>
                </a:lnTo>
                <a:lnTo>
                  <a:pt x="3400" y="553"/>
                </a:lnTo>
                <a:lnTo>
                  <a:pt x="3397" y="558"/>
                </a:lnTo>
                <a:lnTo>
                  <a:pt x="3394" y="564"/>
                </a:lnTo>
                <a:lnTo>
                  <a:pt x="3393" y="571"/>
                </a:lnTo>
                <a:lnTo>
                  <a:pt x="3391" y="579"/>
                </a:lnTo>
                <a:lnTo>
                  <a:pt x="3390" y="587"/>
                </a:lnTo>
                <a:lnTo>
                  <a:pt x="3388" y="610"/>
                </a:lnTo>
                <a:lnTo>
                  <a:pt x="3388" y="636"/>
                </a:lnTo>
                <a:lnTo>
                  <a:pt x="3388" y="665"/>
                </a:lnTo>
                <a:lnTo>
                  <a:pt x="3390" y="689"/>
                </a:lnTo>
                <a:lnTo>
                  <a:pt x="3391" y="698"/>
                </a:lnTo>
                <a:lnTo>
                  <a:pt x="3393" y="708"/>
                </a:lnTo>
                <a:lnTo>
                  <a:pt x="3395" y="715"/>
                </a:lnTo>
                <a:lnTo>
                  <a:pt x="3398" y="721"/>
                </a:lnTo>
                <a:lnTo>
                  <a:pt x="3402" y="726"/>
                </a:lnTo>
                <a:lnTo>
                  <a:pt x="3406" y="730"/>
                </a:lnTo>
                <a:lnTo>
                  <a:pt x="3411" y="735"/>
                </a:lnTo>
                <a:lnTo>
                  <a:pt x="3418" y="737"/>
                </a:lnTo>
                <a:lnTo>
                  <a:pt x="3423" y="739"/>
                </a:lnTo>
                <a:lnTo>
                  <a:pt x="3431" y="740"/>
                </a:lnTo>
                <a:lnTo>
                  <a:pt x="3440" y="740"/>
                </a:lnTo>
                <a:lnTo>
                  <a:pt x="3451" y="742"/>
                </a:lnTo>
                <a:close/>
                <a:moveTo>
                  <a:pt x="3612" y="514"/>
                </a:moveTo>
                <a:lnTo>
                  <a:pt x="3651" y="505"/>
                </a:lnTo>
                <a:lnTo>
                  <a:pt x="3658" y="537"/>
                </a:lnTo>
                <a:lnTo>
                  <a:pt x="3666" y="528"/>
                </a:lnTo>
                <a:lnTo>
                  <a:pt x="3673" y="521"/>
                </a:lnTo>
                <a:lnTo>
                  <a:pt x="3677" y="517"/>
                </a:lnTo>
                <a:lnTo>
                  <a:pt x="3680" y="514"/>
                </a:lnTo>
                <a:lnTo>
                  <a:pt x="3688" y="508"/>
                </a:lnTo>
                <a:lnTo>
                  <a:pt x="3697" y="505"/>
                </a:lnTo>
                <a:lnTo>
                  <a:pt x="3706" y="503"/>
                </a:lnTo>
                <a:lnTo>
                  <a:pt x="3716" y="501"/>
                </a:lnTo>
                <a:lnTo>
                  <a:pt x="3729" y="501"/>
                </a:lnTo>
                <a:lnTo>
                  <a:pt x="3740" y="501"/>
                </a:lnTo>
                <a:lnTo>
                  <a:pt x="3751" y="503"/>
                </a:lnTo>
                <a:lnTo>
                  <a:pt x="3761" y="504"/>
                </a:lnTo>
                <a:lnTo>
                  <a:pt x="3769" y="507"/>
                </a:lnTo>
                <a:lnTo>
                  <a:pt x="3777" y="511"/>
                </a:lnTo>
                <a:lnTo>
                  <a:pt x="3784" y="515"/>
                </a:lnTo>
                <a:lnTo>
                  <a:pt x="3790" y="522"/>
                </a:lnTo>
                <a:lnTo>
                  <a:pt x="3793" y="525"/>
                </a:lnTo>
                <a:lnTo>
                  <a:pt x="3795" y="529"/>
                </a:lnTo>
                <a:lnTo>
                  <a:pt x="3801" y="537"/>
                </a:lnTo>
                <a:lnTo>
                  <a:pt x="3805" y="547"/>
                </a:lnTo>
                <a:lnTo>
                  <a:pt x="3808" y="560"/>
                </a:lnTo>
                <a:lnTo>
                  <a:pt x="3811" y="572"/>
                </a:lnTo>
                <a:lnTo>
                  <a:pt x="3812" y="587"/>
                </a:lnTo>
                <a:lnTo>
                  <a:pt x="3815" y="604"/>
                </a:lnTo>
                <a:lnTo>
                  <a:pt x="3815" y="622"/>
                </a:lnTo>
                <a:lnTo>
                  <a:pt x="3815" y="643"/>
                </a:lnTo>
                <a:lnTo>
                  <a:pt x="3815" y="662"/>
                </a:lnTo>
                <a:lnTo>
                  <a:pt x="3813" y="679"/>
                </a:lnTo>
                <a:lnTo>
                  <a:pt x="3811" y="696"/>
                </a:lnTo>
                <a:lnTo>
                  <a:pt x="3808" y="710"/>
                </a:lnTo>
                <a:lnTo>
                  <a:pt x="3806" y="717"/>
                </a:lnTo>
                <a:lnTo>
                  <a:pt x="3804" y="722"/>
                </a:lnTo>
                <a:lnTo>
                  <a:pt x="3799" y="733"/>
                </a:lnTo>
                <a:lnTo>
                  <a:pt x="3794" y="743"/>
                </a:lnTo>
                <a:lnTo>
                  <a:pt x="3787" y="751"/>
                </a:lnTo>
                <a:lnTo>
                  <a:pt x="3779" y="758"/>
                </a:lnTo>
                <a:lnTo>
                  <a:pt x="3770" y="764"/>
                </a:lnTo>
                <a:lnTo>
                  <a:pt x="3762" y="768"/>
                </a:lnTo>
                <a:lnTo>
                  <a:pt x="3751" y="772"/>
                </a:lnTo>
                <a:lnTo>
                  <a:pt x="3740" y="775"/>
                </a:lnTo>
                <a:lnTo>
                  <a:pt x="3729" y="776"/>
                </a:lnTo>
                <a:lnTo>
                  <a:pt x="3715" y="778"/>
                </a:lnTo>
                <a:lnTo>
                  <a:pt x="3701" y="778"/>
                </a:lnTo>
                <a:lnTo>
                  <a:pt x="3691" y="778"/>
                </a:lnTo>
                <a:lnTo>
                  <a:pt x="3680" y="776"/>
                </a:lnTo>
                <a:lnTo>
                  <a:pt x="3669" y="773"/>
                </a:lnTo>
                <a:lnTo>
                  <a:pt x="3658" y="772"/>
                </a:lnTo>
                <a:lnTo>
                  <a:pt x="3658" y="879"/>
                </a:lnTo>
                <a:lnTo>
                  <a:pt x="3658" y="883"/>
                </a:lnTo>
                <a:lnTo>
                  <a:pt x="3656" y="886"/>
                </a:lnTo>
                <a:lnTo>
                  <a:pt x="3654" y="887"/>
                </a:lnTo>
                <a:lnTo>
                  <a:pt x="3651" y="887"/>
                </a:lnTo>
                <a:lnTo>
                  <a:pt x="3619" y="887"/>
                </a:lnTo>
                <a:lnTo>
                  <a:pt x="3616" y="887"/>
                </a:lnTo>
                <a:lnTo>
                  <a:pt x="3613" y="886"/>
                </a:lnTo>
                <a:lnTo>
                  <a:pt x="3613" y="885"/>
                </a:lnTo>
                <a:lnTo>
                  <a:pt x="3612" y="883"/>
                </a:lnTo>
                <a:lnTo>
                  <a:pt x="3612" y="879"/>
                </a:lnTo>
                <a:lnTo>
                  <a:pt x="3612" y="514"/>
                </a:lnTo>
                <a:close/>
                <a:moveTo>
                  <a:pt x="3770" y="643"/>
                </a:moveTo>
                <a:lnTo>
                  <a:pt x="3770" y="614"/>
                </a:lnTo>
                <a:lnTo>
                  <a:pt x="3769" y="601"/>
                </a:lnTo>
                <a:lnTo>
                  <a:pt x="3768" y="590"/>
                </a:lnTo>
                <a:lnTo>
                  <a:pt x="3766" y="580"/>
                </a:lnTo>
                <a:lnTo>
                  <a:pt x="3765" y="572"/>
                </a:lnTo>
                <a:lnTo>
                  <a:pt x="3762" y="565"/>
                </a:lnTo>
                <a:lnTo>
                  <a:pt x="3759" y="558"/>
                </a:lnTo>
                <a:lnTo>
                  <a:pt x="3756" y="554"/>
                </a:lnTo>
                <a:lnTo>
                  <a:pt x="3755" y="551"/>
                </a:lnTo>
                <a:lnTo>
                  <a:pt x="3752" y="550"/>
                </a:lnTo>
                <a:lnTo>
                  <a:pt x="3748" y="546"/>
                </a:lnTo>
                <a:lnTo>
                  <a:pt x="3744" y="543"/>
                </a:lnTo>
                <a:lnTo>
                  <a:pt x="3738" y="542"/>
                </a:lnTo>
                <a:lnTo>
                  <a:pt x="3733" y="540"/>
                </a:lnTo>
                <a:lnTo>
                  <a:pt x="3726" y="539"/>
                </a:lnTo>
                <a:lnTo>
                  <a:pt x="3719" y="539"/>
                </a:lnTo>
                <a:lnTo>
                  <a:pt x="3709" y="539"/>
                </a:lnTo>
                <a:lnTo>
                  <a:pt x="3701" y="540"/>
                </a:lnTo>
                <a:lnTo>
                  <a:pt x="3693" y="543"/>
                </a:lnTo>
                <a:lnTo>
                  <a:pt x="3687" y="547"/>
                </a:lnTo>
                <a:lnTo>
                  <a:pt x="3680" y="551"/>
                </a:lnTo>
                <a:lnTo>
                  <a:pt x="3673" y="558"/>
                </a:lnTo>
                <a:lnTo>
                  <a:pt x="3666" y="568"/>
                </a:lnTo>
                <a:lnTo>
                  <a:pt x="3658" y="579"/>
                </a:lnTo>
                <a:lnTo>
                  <a:pt x="3658" y="732"/>
                </a:lnTo>
                <a:lnTo>
                  <a:pt x="3672" y="736"/>
                </a:lnTo>
                <a:lnTo>
                  <a:pt x="3684" y="739"/>
                </a:lnTo>
                <a:lnTo>
                  <a:pt x="3697" y="740"/>
                </a:lnTo>
                <a:lnTo>
                  <a:pt x="3711" y="742"/>
                </a:lnTo>
                <a:lnTo>
                  <a:pt x="3720" y="740"/>
                </a:lnTo>
                <a:lnTo>
                  <a:pt x="3727" y="740"/>
                </a:lnTo>
                <a:lnTo>
                  <a:pt x="3734" y="739"/>
                </a:lnTo>
                <a:lnTo>
                  <a:pt x="3741" y="737"/>
                </a:lnTo>
                <a:lnTo>
                  <a:pt x="3747" y="735"/>
                </a:lnTo>
                <a:lnTo>
                  <a:pt x="3751" y="730"/>
                </a:lnTo>
                <a:lnTo>
                  <a:pt x="3755" y="726"/>
                </a:lnTo>
                <a:lnTo>
                  <a:pt x="3759" y="722"/>
                </a:lnTo>
                <a:lnTo>
                  <a:pt x="3762" y="717"/>
                </a:lnTo>
                <a:lnTo>
                  <a:pt x="3765" y="710"/>
                </a:lnTo>
                <a:lnTo>
                  <a:pt x="3766" y="701"/>
                </a:lnTo>
                <a:lnTo>
                  <a:pt x="3768" y="692"/>
                </a:lnTo>
                <a:lnTo>
                  <a:pt x="3769" y="682"/>
                </a:lnTo>
                <a:lnTo>
                  <a:pt x="3770" y="671"/>
                </a:lnTo>
                <a:lnTo>
                  <a:pt x="3770" y="643"/>
                </a:lnTo>
                <a:close/>
                <a:moveTo>
                  <a:pt x="3926" y="767"/>
                </a:moveTo>
                <a:lnTo>
                  <a:pt x="3887" y="775"/>
                </a:lnTo>
                <a:lnTo>
                  <a:pt x="3880" y="408"/>
                </a:lnTo>
                <a:lnTo>
                  <a:pt x="3918" y="401"/>
                </a:lnTo>
                <a:lnTo>
                  <a:pt x="3926" y="767"/>
                </a:lnTo>
                <a:close/>
                <a:moveTo>
                  <a:pt x="4034" y="650"/>
                </a:moveTo>
                <a:lnTo>
                  <a:pt x="4034" y="675"/>
                </a:lnTo>
                <a:lnTo>
                  <a:pt x="4037" y="696"/>
                </a:lnTo>
                <a:lnTo>
                  <a:pt x="4038" y="704"/>
                </a:lnTo>
                <a:lnTo>
                  <a:pt x="4038" y="708"/>
                </a:lnTo>
                <a:lnTo>
                  <a:pt x="4040" y="711"/>
                </a:lnTo>
                <a:lnTo>
                  <a:pt x="4043" y="718"/>
                </a:lnTo>
                <a:lnTo>
                  <a:pt x="4045" y="723"/>
                </a:lnTo>
                <a:lnTo>
                  <a:pt x="4049" y="728"/>
                </a:lnTo>
                <a:lnTo>
                  <a:pt x="4054" y="732"/>
                </a:lnTo>
                <a:lnTo>
                  <a:pt x="4058" y="735"/>
                </a:lnTo>
                <a:lnTo>
                  <a:pt x="4063" y="737"/>
                </a:lnTo>
                <a:lnTo>
                  <a:pt x="4070" y="739"/>
                </a:lnTo>
                <a:lnTo>
                  <a:pt x="4079" y="740"/>
                </a:lnTo>
                <a:lnTo>
                  <a:pt x="4087" y="742"/>
                </a:lnTo>
                <a:lnTo>
                  <a:pt x="4097" y="742"/>
                </a:lnTo>
                <a:lnTo>
                  <a:pt x="4108" y="740"/>
                </a:lnTo>
                <a:lnTo>
                  <a:pt x="4119" y="739"/>
                </a:lnTo>
                <a:lnTo>
                  <a:pt x="4126" y="737"/>
                </a:lnTo>
                <a:lnTo>
                  <a:pt x="4133" y="733"/>
                </a:lnTo>
                <a:lnTo>
                  <a:pt x="4136" y="730"/>
                </a:lnTo>
                <a:lnTo>
                  <a:pt x="4138" y="728"/>
                </a:lnTo>
                <a:lnTo>
                  <a:pt x="4141" y="725"/>
                </a:lnTo>
                <a:lnTo>
                  <a:pt x="4142" y="722"/>
                </a:lnTo>
                <a:lnTo>
                  <a:pt x="4147" y="714"/>
                </a:lnTo>
                <a:lnTo>
                  <a:pt x="4149" y="704"/>
                </a:lnTo>
                <a:lnTo>
                  <a:pt x="4151" y="700"/>
                </a:lnTo>
                <a:lnTo>
                  <a:pt x="4154" y="698"/>
                </a:lnTo>
                <a:lnTo>
                  <a:pt x="4155" y="697"/>
                </a:lnTo>
                <a:lnTo>
                  <a:pt x="4156" y="697"/>
                </a:lnTo>
                <a:lnTo>
                  <a:pt x="4161" y="697"/>
                </a:lnTo>
                <a:lnTo>
                  <a:pt x="4184" y="701"/>
                </a:lnTo>
                <a:lnTo>
                  <a:pt x="4188" y="703"/>
                </a:lnTo>
                <a:lnTo>
                  <a:pt x="4191" y="704"/>
                </a:lnTo>
                <a:lnTo>
                  <a:pt x="4192" y="708"/>
                </a:lnTo>
                <a:lnTo>
                  <a:pt x="4191" y="712"/>
                </a:lnTo>
                <a:lnTo>
                  <a:pt x="4188" y="725"/>
                </a:lnTo>
                <a:lnTo>
                  <a:pt x="4183" y="737"/>
                </a:lnTo>
                <a:lnTo>
                  <a:pt x="4180" y="743"/>
                </a:lnTo>
                <a:lnTo>
                  <a:pt x="4176" y="748"/>
                </a:lnTo>
                <a:lnTo>
                  <a:pt x="4172" y="754"/>
                </a:lnTo>
                <a:lnTo>
                  <a:pt x="4166" y="758"/>
                </a:lnTo>
                <a:lnTo>
                  <a:pt x="4161" y="762"/>
                </a:lnTo>
                <a:lnTo>
                  <a:pt x="4154" y="767"/>
                </a:lnTo>
                <a:lnTo>
                  <a:pt x="4147" y="771"/>
                </a:lnTo>
                <a:lnTo>
                  <a:pt x="4137" y="773"/>
                </a:lnTo>
                <a:lnTo>
                  <a:pt x="4129" y="775"/>
                </a:lnTo>
                <a:lnTo>
                  <a:pt x="4117" y="778"/>
                </a:lnTo>
                <a:lnTo>
                  <a:pt x="4105" y="778"/>
                </a:lnTo>
                <a:lnTo>
                  <a:pt x="4092" y="779"/>
                </a:lnTo>
                <a:lnTo>
                  <a:pt x="4077" y="778"/>
                </a:lnTo>
                <a:lnTo>
                  <a:pt x="4063" y="778"/>
                </a:lnTo>
                <a:lnTo>
                  <a:pt x="4058" y="776"/>
                </a:lnTo>
                <a:lnTo>
                  <a:pt x="4052" y="775"/>
                </a:lnTo>
                <a:lnTo>
                  <a:pt x="4041" y="772"/>
                </a:lnTo>
                <a:lnTo>
                  <a:pt x="4031" y="769"/>
                </a:lnTo>
                <a:lnTo>
                  <a:pt x="4023" y="764"/>
                </a:lnTo>
                <a:lnTo>
                  <a:pt x="4019" y="761"/>
                </a:lnTo>
                <a:lnTo>
                  <a:pt x="4016" y="758"/>
                </a:lnTo>
                <a:lnTo>
                  <a:pt x="4009" y="750"/>
                </a:lnTo>
                <a:lnTo>
                  <a:pt x="4006" y="746"/>
                </a:lnTo>
                <a:lnTo>
                  <a:pt x="4004" y="742"/>
                </a:lnTo>
                <a:lnTo>
                  <a:pt x="3999" y="732"/>
                </a:lnTo>
                <a:lnTo>
                  <a:pt x="3997" y="721"/>
                </a:lnTo>
                <a:lnTo>
                  <a:pt x="3994" y="707"/>
                </a:lnTo>
                <a:lnTo>
                  <a:pt x="3991" y="693"/>
                </a:lnTo>
                <a:lnTo>
                  <a:pt x="3990" y="676"/>
                </a:lnTo>
                <a:lnTo>
                  <a:pt x="3990" y="658"/>
                </a:lnTo>
                <a:lnTo>
                  <a:pt x="3990" y="637"/>
                </a:lnTo>
                <a:lnTo>
                  <a:pt x="3990" y="618"/>
                </a:lnTo>
                <a:lnTo>
                  <a:pt x="3991" y="600"/>
                </a:lnTo>
                <a:lnTo>
                  <a:pt x="3993" y="585"/>
                </a:lnTo>
                <a:lnTo>
                  <a:pt x="3995" y="571"/>
                </a:lnTo>
                <a:lnTo>
                  <a:pt x="3998" y="558"/>
                </a:lnTo>
                <a:lnTo>
                  <a:pt x="3999" y="551"/>
                </a:lnTo>
                <a:lnTo>
                  <a:pt x="4002" y="547"/>
                </a:lnTo>
                <a:lnTo>
                  <a:pt x="4006" y="537"/>
                </a:lnTo>
                <a:lnTo>
                  <a:pt x="4012" y="529"/>
                </a:lnTo>
                <a:lnTo>
                  <a:pt x="4019" y="522"/>
                </a:lnTo>
                <a:lnTo>
                  <a:pt x="4026" y="515"/>
                </a:lnTo>
                <a:lnTo>
                  <a:pt x="4036" y="511"/>
                </a:lnTo>
                <a:lnTo>
                  <a:pt x="4044" y="507"/>
                </a:lnTo>
                <a:lnTo>
                  <a:pt x="4055" y="504"/>
                </a:lnTo>
                <a:lnTo>
                  <a:pt x="4066" y="503"/>
                </a:lnTo>
                <a:lnTo>
                  <a:pt x="4079" y="501"/>
                </a:lnTo>
                <a:lnTo>
                  <a:pt x="4092" y="501"/>
                </a:lnTo>
                <a:lnTo>
                  <a:pt x="4106" y="503"/>
                </a:lnTo>
                <a:lnTo>
                  <a:pt x="4120" y="503"/>
                </a:lnTo>
                <a:lnTo>
                  <a:pt x="4131" y="505"/>
                </a:lnTo>
                <a:lnTo>
                  <a:pt x="4142" y="508"/>
                </a:lnTo>
                <a:lnTo>
                  <a:pt x="4151" y="514"/>
                </a:lnTo>
                <a:lnTo>
                  <a:pt x="4155" y="515"/>
                </a:lnTo>
                <a:lnTo>
                  <a:pt x="4159" y="518"/>
                </a:lnTo>
                <a:lnTo>
                  <a:pt x="4166" y="525"/>
                </a:lnTo>
                <a:lnTo>
                  <a:pt x="4172" y="532"/>
                </a:lnTo>
                <a:lnTo>
                  <a:pt x="4176" y="539"/>
                </a:lnTo>
                <a:lnTo>
                  <a:pt x="4180" y="549"/>
                </a:lnTo>
                <a:lnTo>
                  <a:pt x="4183" y="558"/>
                </a:lnTo>
                <a:lnTo>
                  <a:pt x="4186" y="569"/>
                </a:lnTo>
                <a:lnTo>
                  <a:pt x="4187" y="580"/>
                </a:lnTo>
                <a:lnTo>
                  <a:pt x="4188" y="593"/>
                </a:lnTo>
                <a:lnTo>
                  <a:pt x="4190" y="607"/>
                </a:lnTo>
                <a:lnTo>
                  <a:pt x="4190" y="622"/>
                </a:lnTo>
                <a:lnTo>
                  <a:pt x="4190" y="640"/>
                </a:lnTo>
                <a:lnTo>
                  <a:pt x="4188" y="644"/>
                </a:lnTo>
                <a:lnTo>
                  <a:pt x="4187" y="647"/>
                </a:lnTo>
                <a:lnTo>
                  <a:pt x="4186" y="648"/>
                </a:lnTo>
                <a:lnTo>
                  <a:pt x="4184" y="648"/>
                </a:lnTo>
                <a:lnTo>
                  <a:pt x="4180" y="650"/>
                </a:lnTo>
                <a:lnTo>
                  <a:pt x="4034" y="650"/>
                </a:lnTo>
                <a:close/>
                <a:moveTo>
                  <a:pt x="4034" y="610"/>
                </a:moveTo>
                <a:lnTo>
                  <a:pt x="4144" y="610"/>
                </a:lnTo>
                <a:lnTo>
                  <a:pt x="4144" y="600"/>
                </a:lnTo>
                <a:lnTo>
                  <a:pt x="4144" y="590"/>
                </a:lnTo>
                <a:lnTo>
                  <a:pt x="4141" y="575"/>
                </a:lnTo>
                <a:lnTo>
                  <a:pt x="4140" y="568"/>
                </a:lnTo>
                <a:lnTo>
                  <a:pt x="4137" y="562"/>
                </a:lnTo>
                <a:lnTo>
                  <a:pt x="4134" y="557"/>
                </a:lnTo>
                <a:lnTo>
                  <a:pt x="4131" y="553"/>
                </a:lnTo>
                <a:lnTo>
                  <a:pt x="4127" y="550"/>
                </a:lnTo>
                <a:lnTo>
                  <a:pt x="4123" y="547"/>
                </a:lnTo>
                <a:lnTo>
                  <a:pt x="4119" y="544"/>
                </a:lnTo>
                <a:lnTo>
                  <a:pt x="4113" y="542"/>
                </a:lnTo>
                <a:lnTo>
                  <a:pt x="4101" y="540"/>
                </a:lnTo>
                <a:lnTo>
                  <a:pt x="4087" y="539"/>
                </a:lnTo>
                <a:lnTo>
                  <a:pt x="4073" y="540"/>
                </a:lnTo>
                <a:lnTo>
                  <a:pt x="4066" y="540"/>
                </a:lnTo>
                <a:lnTo>
                  <a:pt x="4061" y="542"/>
                </a:lnTo>
                <a:lnTo>
                  <a:pt x="4056" y="544"/>
                </a:lnTo>
                <a:lnTo>
                  <a:pt x="4052" y="547"/>
                </a:lnTo>
                <a:lnTo>
                  <a:pt x="4048" y="550"/>
                </a:lnTo>
                <a:lnTo>
                  <a:pt x="4045" y="553"/>
                </a:lnTo>
                <a:lnTo>
                  <a:pt x="4043" y="558"/>
                </a:lnTo>
                <a:lnTo>
                  <a:pt x="4040" y="562"/>
                </a:lnTo>
                <a:lnTo>
                  <a:pt x="4037" y="575"/>
                </a:lnTo>
                <a:lnTo>
                  <a:pt x="4036" y="582"/>
                </a:lnTo>
                <a:lnTo>
                  <a:pt x="4036" y="590"/>
                </a:lnTo>
                <a:lnTo>
                  <a:pt x="4034" y="610"/>
                </a:lnTo>
                <a:close/>
                <a:moveTo>
                  <a:pt x="4566" y="418"/>
                </a:moveTo>
                <a:lnTo>
                  <a:pt x="4572" y="454"/>
                </a:lnTo>
                <a:lnTo>
                  <a:pt x="4420" y="460"/>
                </a:lnTo>
                <a:lnTo>
                  <a:pt x="4420" y="593"/>
                </a:lnTo>
                <a:lnTo>
                  <a:pt x="4534" y="593"/>
                </a:lnTo>
                <a:lnTo>
                  <a:pt x="4540" y="629"/>
                </a:lnTo>
                <a:lnTo>
                  <a:pt x="4420" y="633"/>
                </a:lnTo>
                <a:lnTo>
                  <a:pt x="4420" y="767"/>
                </a:lnTo>
                <a:lnTo>
                  <a:pt x="4380" y="775"/>
                </a:lnTo>
                <a:lnTo>
                  <a:pt x="4373" y="426"/>
                </a:lnTo>
                <a:lnTo>
                  <a:pt x="4566" y="418"/>
                </a:lnTo>
                <a:close/>
                <a:moveTo>
                  <a:pt x="4656" y="767"/>
                </a:moveTo>
                <a:lnTo>
                  <a:pt x="4617" y="775"/>
                </a:lnTo>
                <a:lnTo>
                  <a:pt x="4610" y="408"/>
                </a:lnTo>
                <a:lnTo>
                  <a:pt x="4649" y="401"/>
                </a:lnTo>
                <a:lnTo>
                  <a:pt x="4656" y="767"/>
                </a:lnTo>
                <a:close/>
                <a:moveTo>
                  <a:pt x="4823" y="501"/>
                </a:moveTo>
                <a:lnTo>
                  <a:pt x="4838" y="501"/>
                </a:lnTo>
                <a:lnTo>
                  <a:pt x="4852" y="503"/>
                </a:lnTo>
                <a:lnTo>
                  <a:pt x="4858" y="504"/>
                </a:lnTo>
                <a:lnTo>
                  <a:pt x="4863" y="505"/>
                </a:lnTo>
                <a:lnTo>
                  <a:pt x="4874" y="508"/>
                </a:lnTo>
                <a:lnTo>
                  <a:pt x="4884" y="511"/>
                </a:lnTo>
                <a:lnTo>
                  <a:pt x="4892" y="517"/>
                </a:lnTo>
                <a:lnTo>
                  <a:pt x="4899" y="522"/>
                </a:lnTo>
                <a:lnTo>
                  <a:pt x="4906" y="529"/>
                </a:lnTo>
                <a:lnTo>
                  <a:pt x="4910" y="539"/>
                </a:lnTo>
                <a:lnTo>
                  <a:pt x="4913" y="543"/>
                </a:lnTo>
                <a:lnTo>
                  <a:pt x="4916" y="549"/>
                </a:lnTo>
                <a:lnTo>
                  <a:pt x="4919" y="560"/>
                </a:lnTo>
                <a:lnTo>
                  <a:pt x="4922" y="572"/>
                </a:lnTo>
                <a:lnTo>
                  <a:pt x="4923" y="587"/>
                </a:lnTo>
                <a:lnTo>
                  <a:pt x="4924" y="604"/>
                </a:lnTo>
                <a:lnTo>
                  <a:pt x="4926" y="622"/>
                </a:lnTo>
                <a:lnTo>
                  <a:pt x="4926" y="643"/>
                </a:lnTo>
                <a:lnTo>
                  <a:pt x="4926" y="662"/>
                </a:lnTo>
                <a:lnTo>
                  <a:pt x="4924" y="679"/>
                </a:lnTo>
                <a:lnTo>
                  <a:pt x="4923" y="696"/>
                </a:lnTo>
                <a:lnTo>
                  <a:pt x="4920" y="710"/>
                </a:lnTo>
                <a:lnTo>
                  <a:pt x="4917" y="722"/>
                </a:lnTo>
                <a:lnTo>
                  <a:pt x="4913" y="733"/>
                </a:lnTo>
                <a:lnTo>
                  <a:pt x="4909" y="743"/>
                </a:lnTo>
                <a:lnTo>
                  <a:pt x="4902" y="751"/>
                </a:lnTo>
                <a:lnTo>
                  <a:pt x="4897" y="758"/>
                </a:lnTo>
                <a:lnTo>
                  <a:pt x="4888" y="764"/>
                </a:lnTo>
                <a:lnTo>
                  <a:pt x="4880" y="769"/>
                </a:lnTo>
                <a:lnTo>
                  <a:pt x="4872" y="772"/>
                </a:lnTo>
                <a:lnTo>
                  <a:pt x="4860" y="775"/>
                </a:lnTo>
                <a:lnTo>
                  <a:pt x="4849" y="778"/>
                </a:lnTo>
                <a:lnTo>
                  <a:pt x="4837" y="778"/>
                </a:lnTo>
                <a:lnTo>
                  <a:pt x="4823" y="779"/>
                </a:lnTo>
                <a:lnTo>
                  <a:pt x="4808" y="778"/>
                </a:lnTo>
                <a:lnTo>
                  <a:pt x="4795" y="778"/>
                </a:lnTo>
                <a:lnTo>
                  <a:pt x="4788" y="776"/>
                </a:lnTo>
                <a:lnTo>
                  <a:pt x="4783" y="775"/>
                </a:lnTo>
                <a:lnTo>
                  <a:pt x="4772" y="772"/>
                </a:lnTo>
                <a:lnTo>
                  <a:pt x="4762" y="769"/>
                </a:lnTo>
                <a:lnTo>
                  <a:pt x="4754" y="764"/>
                </a:lnTo>
                <a:lnTo>
                  <a:pt x="4749" y="761"/>
                </a:lnTo>
                <a:lnTo>
                  <a:pt x="4747" y="758"/>
                </a:lnTo>
                <a:lnTo>
                  <a:pt x="4740" y="750"/>
                </a:lnTo>
                <a:lnTo>
                  <a:pt x="4737" y="746"/>
                </a:lnTo>
                <a:lnTo>
                  <a:pt x="4734" y="742"/>
                </a:lnTo>
                <a:lnTo>
                  <a:pt x="4730" y="732"/>
                </a:lnTo>
                <a:lnTo>
                  <a:pt x="4727" y="721"/>
                </a:lnTo>
                <a:lnTo>
                  <a:pt x="4724" y="707"/>
                </a:lnTo>
                <a:lnTo>
                  <a:pt x="4722" y="693"/>
                </a:lnTo>
                <a:lnTo>
                  <a:pt x="4720" y="676"/>
                </a:lnTo>
                <a:lnTo>
                  <a:pt x="4720" y="658"/>
                </a:lnTo>
                <a:lnTo>
                  <a:pt x="4720" y="637"/>
                </a:lnTo>
                <a:lnTo>
                  <a:pt x="4720" y="618"/>
                </a:lnTo>
                <a:lnTo>
                  <a:pt x="4722" y="600"/>
                </a:lnTo>
                <a:lnTo>
                  <a:pt x="4723" y="585"/>
                </a:lnTo>
                <a:lnTo>
                  <a:pt x="4726" y="571"/>
                </a:lnTo>
                <a:lnTo>
                  <a:pt x="4729" y="558"/>
                </a:lnTo>
                <a:lnTo>
                  <a:pt x="4730" y="551"/>
                </a:lnTo>
                <a:lnTo>
                  <a:pt x="4733" y="547"/>
                </a:lnTo>
                <a:lnTo>
                  <a:pt x="4737" y="537"/>
                </a:lnTo>
                <a:lnTo>
                  <a:pt x="4744" y="529"/>
                </a:lnTo>
                <a:lnTo>
                  <a:pt x="4749" y="522"/>
                </a:lnTo>
                <a:lnTo>
                  <a:pt x="4758" y="515"/>
                </a:lnTo>
                <a:lnTo>
                  <a:pt x="4766" y="511"/>
                </a:lnTo>
                <a:lnTo>
                  <a:pt x="4776" y="507"/>
                </a:lnTo>
                <a:lnTo>
                  <a:pt x="4785" y="504"/>
                </a:lnTo>
                <a:lnTo>
                  <a:pt x="4797" y="503"/>
                </a:lnTo>
                <a:lnTo>
                  <a:pt x="4809" y="501"/>
                </a:lnTo>
                <a:lnTo>
                  <a:pt x="4823" y="501"/>
                </a:lnTo>
                <a:close/>
                <a:moveTo>
                  <a:pt x="4827" y="742"/>
                </a:moveTo>
                <a:lnTo>
                  <a:pt x="4835" y="740"/>
                </a:lnTo>
                <a:lnTo>
                  <a:pt x="4844" y="740"/>
                </a:lnTo>
                <a:lnTo>
                  <a:pt x="4851" y="739"/>
                </a:lnTo>
                <a:lnTo>
                  <a:pt x="4854" y="737"/>
                </a:lnTo>
                <a:lnTo>
                  <a:pt x="4856" y="737"/>
                </a:lnTo>
                <a:lnTo>
                  <a:pt x="4862" y="735"/>
                </a:lnTo>
                <a:lnTo>
                  <a:pt x="4866" y="730"/>
                </a:lnTo>
                <a:lnTo>
                  <a:pt x="4870" y="726"/>
                </a:lnTo>
                <a:lnTo>
                  <a:pt x="4873" y="722"/>
                </a:lnTo>
                <a:lnTo>
                  <a:pt x="4876" y="717"/>
                </a:lnTo>
                <a:lnTo>
                  <a:pt x="4877" y="710"/>
                </a:lnTo>
                <a:lnTo>
                  <a:pt x="4878" y="701"/>
                </a:lnTo>
                <a:lnTo>
                  <a:pt x="4880" y="692"/>
                </a:lnTo>
                <a:lnTo>
                  <a:pt x="4880" y="682"/>
                </a:lnTo>
                <a:lnTo>
                  <a:pt x="4881" y="671"/>
                </a:lnTo>
                <a:lnTo>
                  <a:pt x="4881" y="643"/>
                </a:lnTo>
                <a:lnTo>
                  <a:pt x="4881" y="614"/>
                </a:lnTo>
                <a:lnTo>
                  <a:pt x="4880" y="590"/>
                </a:lnTo>
                <a:lnTo>
                  <a:pt x="4878" y="580"/>
                </a:lnTo>
                <a:lnTo>
                  <a:pt x="4876" y="572"/>
                </a:lnTo>
                <a:lnTo>
                  <a:pt x="4874" y="565"/>
                </a:lnTo>
                <a:lnTo>
                  <a:pt x="4872" y="558"/>
                </a:lnTo>
                <a:lnTo>
                  <a:pt x="4867" y="554"/>
                </a:lnTo>
                <a:lnTo>
                  <a:pt x="4863" y="550"/>
                </a:lnTo>
                <a:lnTo>
                  <a:pt x="4859" y="546"/>
                </a:lnTo>
                <a:lnTo>
                  <a:pt x="4852" y="543"/>
                </a:lnTo>
                <a:lnTo>
                  <a:pt x="4845" y="542"/>
                </a:lnTo>
                <a:lnTo>
                  <a:pt x="4838" y="540"/>
                </a:lnTo>
                <a:lnTo>
                  <a:pt x="4829" y="539"/>
                </a:lnTo>
                <a:lnTo>
                  <a:pt x="4819" y="539"/>
                </a:lnTo>
                <a:lnTo>
                  <a:pt x="4810" y="539"/>
                </a:lnTo>
                <a:lnTo>
                  <a:pt x="4802" y="540"/>
                </a:lnTo>
                <a:lnTo>
                  <a:pt x="4795" y="542"/>
                </a:lnTo>
                <a:lnTo>
                  <a:pt x="4790" y="543"/>
                </a:lnTo>
                <a:lnTo>
                  <a:pt x="4784" y="546"/>
                </a:lnTo>
                <a:lnTo>
                  <a:pt x="4780" y="549"/>
                </a:lnTo>
                <a:lnTo>
                  <a:pt x="4776" y="553"/>
                </a:lnTo>
                <a:lnTo>
                  <a:pt x="4773" y="558"/>
                </a:lnTo>
                <a:lnTo>
                  <a:pt x="4770" y="564"/>
                </a:lnTo>
                <a:lnTo>
                  <a:pt x="4769" y="571"/>
                </a:lnTo>
                <a:lnTo>
                  <a:pt x="4767" y="579"/>
                </a:lnTo>
                <a:lnTo>
                  <a:pt x="4766" y="587"/>
                </a:lnTo>
                <a:lnTo>
                  <a:pt x="4765" y="610"/>
                </a:lnTo>
                <a:lnTo>
                  <a:pt x="4765" y="636"/>
                </a:lnTo>
                <a:lnTo>
                  <a:pt x="4765" y="665"/>
                </a:lnTo>
                <a:lnTo>
                  <a:pt x="4766" y="689"/>
                </a:lnTo>
                <a:lnTo>
                  <a:pt x="4767" y="698"/>
                </a:lnTo>
                <a:lnTo>
                  <a:pt x="4769" y="708"/>
                </a:lnTo>
                <a:lnTo>
                  <a:pt x="4772" y="715"/>
                </a:lnTo>
                <a:lnTo>
                  <a:pt x="4774" y="721"/>
                </a:lnTo>
                <a:lnTo>
                  <a:pt x="4779" y="726"/>
                </a:lnTo>
                <a:lnTo>
                  <a:pt x="4783" y="730"/>
                </a:lnTo>
                <a:lnTo>
                  <a:pt x="4787" y="735"/>
                </a:lnTo>
                <a:lnTo>
                  <a:pt x="4794" y="737"/>
                </a:lnTo>
                <a:lnTo>
                  <a:pt x="4801" y="739"/>
                </a:lnTo>
                <a:lnTo>
                  <a:pt x="4808" y="740"/>
                </a:lnTo>
                <a:lnTo>
                  <a:pt x="4817" y="740"/>
                </a:lnTo>
                <a:lnTo>
                  <a:pt x="4827" y="742"/>
                </a:lnTo>
                <a:close/>
                <a:moveTo>
                  <a:pt x="5213" y="710"/>
                </a:moveTo>
                <a:lnTo>
                  <a:pt x="5244" y="514"/>
                </a:lnTo>
                <a:lnTo>
                  <a:pt x="5281" y="505"/>
                </a:lnTo>
                <a:lnTo>
                  <a:pt x="5247" y="767"/>
                </a:lnTo>
                <a:lnTo>
                  <a:pt x="5197" y="775"/>
                </a:lnTo>
                <a:lnTo>
                  <a:pt x="5194" y="773"/>
                </a:lnTo>
                <a:lnTo>
                  <a:pt x="5191" y="772"/>
                </a:lnTo>
                <a:lnTo>
                  <a:pt x="5190" y="769"/>
                </a:lnTo>
                <a:lnTo>
                  <a:pt x="5187" y="767"/>
                </a:lnTo>
                <a:lnTo>
                  <a:pt x="5130" y="575"/>
                </a:lnTo>
                <a:lnTo>
                  <a:pt x="5074" y="767"/>
                </a:lnTo>
                <a:lnTo>
                  <a:pt x="5073" y="771"/>
                </a:lnTo>
                <a:lnTo>
                  <a:pt x="5070" y="772"/>
                </a:lnTo>
                <a:lnTo>
                  <a:pt x="5066" y="773"/>
                </a:lnTo>
                <a:lnTo>
                  <a:pt x="5063" y="775"/>
                </a:lnTo>
                <a:lnTo>
                  <a:pt x="5027" y="775"/>
                </a:lnTo>
                <a:lnTo>
                  <a:pt x="4974" y="514"/>
                </a:lnTo>
                <a:lnTo>
                  <a:pt x="5013" y="505"/>
                </a:lnTo>
                <a:lnTo>
                  <a:pt x="5055" y="711"/>
                </a:lnTo>
                <a:lnTo>
                  <a:pt x="5108" y="524"/>
                </a:lnTo>
                <a:lnTo>
                  <a:pt x="5109" y="521"/>
                </a:lnTo>
                <a:lnTo>
                  <a:pt x="5112" y="518"/>
                </a:lnTo>
                <a:lnTo>
                  <a:pt x="5115" y="517"/>
                </a:lnTo>
                <a:lnTo>
                  <a:pt x="5119" y="517"/>
                </a:lnTo>
                <a:lnTo>
                  <a:pt x="5149" y="517"/>
                </a:lnTo>
                <a:lnTo>
                  <a:pt x="5152" y="517"/>
                </a:lnTo>
                <a:lnTo>
                  <a:pt x="5155" y="518"/>
                </a:lnTo>
                <a:lnTo>
                  <a:pt x="5158" y="521"/>
                </a:lnTo>
                <a:lnTo>
                  <a:pt x="5159" y="522"/>
                </a:lnTo>
                <a:lnTo>
                  <a:pt x="5159" y="524"/>
                </a:lnTo>
                <a:lnTo>
                  <a:pt x="5213" y="710"/>
                </a:lnTo>
                <a:close/>
                <a:moveTo>
                  <a:pt x="5369" y="394"/>
                </a:moveTo>
                <a:lnTo>
                  <a:pt x="5370" y="405"/>
                </a:lnTo>
                <a:lnTo>
                  <a:pt x="5346" y="407"/>
                </a:lnTo>
                <a:lnTo>
                  <a:pt x="5346" y="496"/>
                </a:lnTo>
                <a:lnTo>
                  <a:pt x="5335" y="499"/>
                </a:lnTo>
                <a:lnTo>
                  <a:pt x="5334" y="407"/>
                </a:lnTo>
                <a:lnTo>
                  <a:pt x="5312" y="407"/>
                </a:lnTo>
                <a:lnTo>
                  <a:pt x="5310" y="396"/>
                </a:lnTo>
                <a:lnTo>
                  <a:pt x="5369" y="394"/>
                </a:lnTo>
                <a:close/>
                <a:moveTo>
                  <a:pt x="5395" y="421"/>
                </a:moveTo>
                <a:lnTo>
                  <a:pt x="5395" y="496"/>
                </a:lnTo>
                <a:lnTo>
                  <a:pt x="5385" y="499"/>
                </a:lnTo>
                <a:lnTo>
                  <a:pt x="5384" y="397"/>
                </a:lnTo>
                <a:lnTo>
                  <a:pt x="5396" y="394"/>
                </a:lnTo>
                <a:lnTo>
                  <a:pt x="5423" y="451"/>
                </a:lnTo>
                <a:lnTo>
                  <a:pt x="5446" y="397"/>
                </a:lnTo>
                <a:lnTo>
                  <a:pt x="5459" y="394"/>
                </a:lnTo>
                <a:lnTo>
                  <a:pt x="5462" y="496"/>
                </a:lnTo>
                <a:lnTo>
                  <a:pt x="5451" y="499"/>
                </a:lnTo>
                <a:lnTo>
                  <a:pt x="5448" y="421"/>
                </a:lnTo>
                <a:lnTo>
                  <a:pt x="5428" y="465"/>
                </a:lnTo>
                <a:lnTo>
                  <a:pt x="5417" y="468"/>
                </a:lnTo>
                <a:lnTo>
                  <a:pt x="5395" y="4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386" tIns="45691" rIns="91386" bIns="45691" numCol="1" anchor="t" anchorCtr="0" compatLnSpc="1">
            <a:prstTxWarp prst="textNoShape">
              <a:avLst/>
            </a:prstTxWarp>
          </a:bodyPr>
          <a:lstStyle/>
          <a:p>
            <a:pPr defTabSz="914127"/>
            <a:endParaRPr lang="en-GB" sz="1800">
              <a:solidFill>
                <a:srgbClr val="4646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211223"/>
      </p:ext>
    </p:extLst>
  </p:cSld>
  <p:clrMapOvr>
    <a:masterClrMapping/>
  </p:clrMapOvr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279CA1-A3B2-4BA1-99D3-B562E57CA4C7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82"/>
            <a:ext cx="3640452" cy="503883"/>
          </a:xfrm>
          <a:prstGeom prst="rect">
            <a:avLst/>
          </a:prstGeo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75406673"/>
      </p:ext>
    </p:extLst>
  </p:cSld>
  <p:clrMapOvr>
    <a:masterClrMapping/>
  </p:clrMapOvr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9279CA1-A3B2-4BA1-99D3-B562E57CA4C7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Freeform 6"/>
          <p:cNvSpPr>
            <a:spLocks noChangeAspect="1" noEditPoints="1"/>
          </p:cNvSpPr>
          <p:nvPr userDrawn="1"/>
        </p:nvSpPr>
        <p:spPr bwMode="auto">
          <a:xfrm>
            <a:off x="8141393" y="404722"/>
            <a:ext cx="3641151" cy="503883"/>
          </a:xfrm>
          <a:custGeom>
            <a:avLst/>
            <a:gdLst>
              <a:gd name="T0" fmla="*/ 6078 w 8109"/>
              <a:gd name="T1" fmla="*/ 354 h 1122"/>
              <a:gd name="T2" fmla="*/ 6625 w 8109"/>
              <a:gd name="T3" fmla="*/ 630 h 1122"/>
              <a:gd name="T4" fmla="*/ 6810 w 8109"/>
              <a:gd name="T5" fmla="*/ 501 h 1122"/>
              <a:gd name="T6" fmla="*/ 6681 w 8109"/>
              <a:gd name="T7" fmla="*/ 344 h 1122"/>
              <a:gd name="T8" fmla="*/ 6516 w 8109"/>
              <a:gd name="T9" fmla="*/ 660 h 1122"/>
              <a:gd name="T10" fmla="*/ 6887 w 8109"/>
              <a:gd name="T11" fmla="*/ 704 h 1122"/>
              <a:gd name="T12" fmla="*/ 8013 w 8109"/>
              <a:gd name="T13" fmla="*/ 678 h 1122"/>
              <a:gd name="T14" fmla="*/ 178 w 8109"/>
              <a:gd name="T15" fmla="*/ 761 h 1122"/>
              <a:gd name="T16" fmla="*/ 131 w 8109"/>
              <a:gd name="T17" fmla="*/ 458 h 1122"/>
              <a:gd name="T18" fmla="*/ 450 w 8109"/>
              <a:gd name="T19" fmla="*/ 697 h 1122"/>
              <a:gd name="T20" fmla="*/ 283 w 8109"/>
              <a:gd name="T21" fmla="*/ 707 h 1122"/>
              <a:gd name="T22" fmla="*/ 475 w 8109"/>
              <a:gd name="T23" fmla="*/ 569 h 1122"/>
              <a:gd name="T24" fmla="*/ 331 w 8109"/>
              <a:gd name="T25" fmla="*/ 562 h 1122"/>
              <a:gd name="T26" fmla="*/ 536 w 8109"/>
              <a:gd name="T27" fmla="*/ 689 h 1122"/>
              <a:gd name="T28" fmla="*/ 675 w 8109"/>
              <a:gd name="T29" fmla="*/ 553 h 1122"/>
              <a:gd name="T30" fmla="*/ 650 w 8109"/>
              <a:gd name="T31" fmla="*/ 740 h 1122"/>
              <a:gd name="T32" fmla="*/ 1051 w 8109"/>
              <a:gd name="T33" fmla="*/ 740 h 1122"/>
              <a:gd name="T34" fmla="*/ 1021 w 8109"/>
              <a:gd name="T35" fmla="*/ 778 h 1122"/>
              <a:gd name="T36" fmla="*/ 1022 w 8109"/>
              <a:gd name="T37" fmla="*/ 501 h 1122"/>
              <a:gd name="T38" fmla="*/ 1032 w 8109"/>
              <a:gd name="T39" fmla="*/ 539 h 1122"/>
              <a:gd name="T40" fmla="*/ 1225 w 8109"/>
              <a:gd name="T41" fmla="*/ 773 h 1122"/>
              <a:gd name="T42" fmla="*/ 1326 w 8109"/>
              <a:gd name="T43" fmla="*/ 554 h 1122"/>
              <a:gd name="T44" fmla="*/ 1219 w 8109"/>
              <a:gd name="T45" fmla="*/ 517 h 1122"/>
              <a:gd name="T46" fmla="*/ 1353 w 8109"/>
              <a:gd name="T47" fmla="*/ 776 h 1122"/>
              <a:gd name="T48" fmla="*/ 1333 w 8109"/>
              <a:gd name="T49" fmla="*/ 708 h 1122"/>
              <a:gd name="T50" fmla="*/ 1564 w 8109"/>
              <a:gd name="T51" fmla="*/ 773 h 1122"/>
              <a:gd name="T52" fmla="*/ 1719 w 8109"/>
              <a:gd name="T53" fmla="*/ 742 h 1122"/>
              <a:gd name="T54" fmla="*/ 1737 w 8109"/>
              <a:gd name="T55" fmla="*/ 778 h 1122"/>
              <a:gd name="T56" fmla="*/ 1687 w 8109"/>
              <a:gd name="T57" fmla="*/ 504 h 1122"/>
              <a:gd name="T58" fmla="*/ 1766 w 8109"/>
              <a:gd name="T59" fmla="*/ 557 h 1122"/>
              <a:gd name="T60" fmla="*/ 1987 w 8109"/>
              <a:gd name="T61" fmla="*/ 778 h 1122"/>
              <a:gd name="T62" fmla="*/ 1943 w 8109"/>
              <a:gd name="T63" fmla="*/ 504 h 1122"/>
              <a:gd name="T64" fmla="*/ 1922 w 8109"/>
              <a:gd name="T65" fmla="*/ 610 h 1122"/>
              <a:gd name="T66" fmla="*/ 2319 w 8109"/>
              <a:gd name="T67" fmla="*/ 436 h 1122"/>
              <a:gd name="T68" fmla="*/ 2294 w 8109"/>
              <a:gd name="T69" fmla="*/ 761 h 1122"/>
              <a:gd name="T70" fmla="*/ 2627 w 8109"/>
              <a:gd name="T71" fmla="*/ 743 h 1122"/>
              <a:gd name="T72" fmla="*/ 2450 w 8109"/>
              <a:gd name="T73" fmla="*/ 551 h 1122"/>
              <a:gd name="T74" fmla="*/ 2590 w 8109"/>
              <a:gd name="T75" fmla="*/ 558 h 1122"/>
              <a:gd name="T76" fmla="*/ 2527 w 8109"/>
              <a:gd name="T77" fmla="*/ 740 h 1122"/>
              <a:gd name="T78" fmla="*/ 2972 w 8109"/>
              <a:gd name="T79" fmla="*/ 639 h 1122"/>
              <a:gd name="T80" fmla="*/ 2982 w 8109"/>
              <a:gd name="T81" fmla="*/ 472 h 1122"/>
              <a:gd name="T82" fmla="*/ 3252 w 8109"/>
              <a:gd name="T83" fmla="*/ 698 h 1122"/>
              <a:gd name="T84" fmla="*/ 3104 w 8109"/>
              <a:gd name="T85" fmla="*/ 742 h 1122"/>
              <a:gd name="T86" fmla="*/ 3276 w 8109"/>
              <a:gd name="T87" fmla="*/ 539 h 1122"/>
              <a:gd name="T88" fmla="*/ 3148 w 8109"/>
              <a:gd name="T89" fmla="*/ 550 h 1122"/>
              <a:gd name="T90" fmla="*/ 3526 w 8109"/>
              <a:gd name="T91" fmla="*/ 751 h 1122"/>
              <a:gd name="T92" fmla="*/ 3356 w 8109"/>
              <a:gd name="T93" fmla="*/ 547 h 1122"/>
              <a:gd name="T94" fmla="*/ 3491 w 8109"/>
              <a:gd name="T95" fmla="*/ 554 h 1122"/>
              <a:gd name="T96" fmla="*/ 3440 w 8109"/>
              <a:gd name="T97" fmla="*/ 740 h 1122"/>
              <a:gd name="T98" fmla="*/ 3808 w 8109"/>
              <a:gd name="T99" fmla="*/ 710 h 1122"/>
              <a:gd name="T100" fmla="*/ 3766 w 8109"/>
              <a:gd name="T101" fmla="*/ 580 h 1122"/>
              <a:gd name="T102" fmla="*/ 3762 w 8109"/>
              <a:gd name="T103" fmla="*/ 717 h 1122"/>
              <a:gd name="T104" fmla="*/ 4141 w 8109"/>
              <a:gd name="T105" fmla="*/ 725 h 1122"/>
              <a:gd name="T106" fmla="*/ 4023 w 8109"/>
              <a:gd name="T107" fmla="*/ 764 h 1122"/>
              <a:gd name="T108" fmla="*/ 4151 w 8109"/>
              <a:gd name="T109" fmla="*/ 514 h 1122"/>
              <a:gd name="T110" fmla="*/ 4087 w 8109"/>
              <a:gd name="T111" fmla="*/ 539 h 1122"/>
              <a:gd name="T112" fmla="*/ 4863 w 8109"/>
              <a:gd name="T113" fmla="*/ 505 h 1122"/>
              <a:gd name="T114" fmla="*/ 4783 w 8109"/>
              <a:gd name="T115" fmla="*/ 775 h 1122"/>
              <a:gd name="T116" fmla="*/ 4835 w 8109"/>
              <a:gd name="T117" fmla="*/ 740 h 1122"/>
              <a:gd name="T118" fmla="*/ 4784 w 8109"/>
              <a:gd name="T119" fmla="*/ 546 h 1122"/>
              <a:gd name="T120" fmla="*/ 5074 w 8109"/>
              <a:gd name="T121" fmla="*/ 767 h 1122"/>
              <a:gd name="T122" fmla="*/ 5396 w 8109"/>
              <a:gd name="T123" fmla="*/ 394 h 1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09" h="1122">
                <a:moveTo>
                  <a:pt x="5889" y="1122"/>
                </a:moveTo>
                <a:lnTo>
                  <a:pt x="6406" y="1122"/>
                </a:lnTo>
                <a:lnTo>
                  <a:pt x="6406" y="561"/>
                </a:lnTo>
                <a:lnTo>
                  <a:pt x="6406" y="0"/>
                </a:lnTo>
                <a:lnTo>
                  <a:pt x="5889" y="0"/>
                </a:lnTo>
                <a:lnTo>
                  <a:pt x="5889" y="561"/>
                </a:lnTo>
                <a:lnTo>
                  <a:pt x="5889" y="1122"/>
                </a:lnTo>
                <a:close/>
                <a:moveTo>
                  <a:pt x="6457" y="1122"/>
                </a:moveTo>
                <a:lnTo>
                  <a:pt x="6973" y="1122"/>
                </a:lnTo>
                <a:lnTo>
                  <a:pt x="6973" y="561"/>
                </a:lnTo>
                <a:lnTo>
                  <a:pt x="6973" y="0"/>
                </a:lnTo>
                <a:lnTo>
                  <a:pt x="6457" y="0"/>
                </a:lnTo>
                <a:lnTo>
                  <a:pt x="6457" y="561"/>
                </a:lnTo>
                <a:lnTo>
                  <a:pt x="6457" y="1122"/>
                </a:lnTo>
                <a:close/>
                <a:moveTo>
                  <a:pt x="7024" y="1122"/>
                </a:moveTo>
                <a:lnTo>
                  <a:pt x="7541" y="1122"/>
                </a:lnTo>
                <a:lnTo>
                  <a:pt x="7541" y="561"/>
                </a:lnTo>
                <a:lnTo>
                  <a:pt x="7541" y="0"/>
                </a:lnTo>
                <a:lnTo>
                  <a:pt x="7024" y="0"/>
                </a:lnTo>
                <a:lnTo>
                  <a:pt x="7024" y="561"/>
                </a:lnTo>
                <a:lnTo>
                  <a:pt x="7024" y="1122"/>
                </a:lnTo>
                <a:close/>
                <a:moveTo>
                  <a:pt x="8109" y="0"/>
                </a:moveTo>
                <a:lnTo>
                  <a:pt x="7592" y="0"/>
                </a:lnTo>
                <a:lnTo>
                  <a:pt x="7592" y="561"/>
                </a:lnTo>
                <a:lnTo>
                  <a:pt x="7592" y="1122"/>
                </a:lnTo>
                <a:lnTo>
                  <a:pt x="8109" y="1122"/>
                </a:lnTo>
                <a:lnTo>
                  <a:pt x="8109" y="561"/>
                </a:lnTo>
                <a:lnTo>
                  <a:pt x="8109" y="0"/>
                </a:lnTo>
                <a:close/>
                <a:moveTo>
                  <a:pt x="6363" y="773"/>
                </a:moveTo>
                <a:lnTo>
                  <a:pt x="6198" y="551"/>
                </a:lnTo>
                <a:lnTo>
                  <a:pt x="6353" y="354"/>
                </a:lnTo>
                <a:lnTo>
                  <a:pt x="6219" y="354"/>
                </a:lnTo>
                <a:lnTo>
                  <a:pt x="6078" y="537"/>
                </a:lnTo>
                <a:lnTo>
                  <a:pt x="6078" y="354"/>
                </a:lnTo>
                <a:lnTo>
                  <a:pt x="5964" y="354"/>
                </a:lnTo>
                <a:lnTo>
                  <a:pt x="5964" y="773"/>
                </a:lnTo>
                <a:lnTo>
                  <a:pt x="6078" y="773"/>
                </a:lnTo>
                <a:lnTo>
                  <a:pt x="6078" y="575"/>
                </a:lnTo>
                <a:lnTo>
                  <a:pt x="6224" y="773"/>
                </a:lnTo>
                <a:lnTo>
                  <a:pt x="6363" y="773"/>
                </a:lnTo>
                <a:close/>
                <a:moveTo>
                  <a:pt x="6823" y="561"/>
                </a:moveTo>
                <a:lnTo>
                  <a:pt x="6823" y="573"/>
                </a:lnTo>
                <a:lnTo>
                  <a:pt x="6821" y="586"/>
                </a:lnTo>
                <a:lnTo>
                  <a:pt x="6819" y="598"/>
                </a:lnTo>
                <a:lnTo>
                  <a:pt x="6814" y="610"/>
                </a:lnTo>
                <a:lnTo>
                  <a:pt x="6810" y="621"/>
                </a:lnTo>
                <a:lnTo>
                  <a:pt x="6805" y="630"/>
                </a:lnTo>
                <a:lnTo>
                  <a:pt x="6802" y="635"/>
                </a:lnTo>
                <a:lnTo>
                  <a:pt x="6799" y="639"/>
                </a:lnTo>
                <a:lnTo>
                  <a:pt x="6792" y="647"/>
                </a:lnTo>
                <a:lnTo>
                  <a:pt x="6784" y="655"/>
                </a:lnTo>
                <a:lnTo>
                  <a:pt x="6775" y="661"/>
                </a:lnTo>
                <a:lnTo>
                  <a:pt x="6767" y="668"/>
                </a:lnTo>
                <a:lnTo>
                  <a:pt x="6757" y="672"/>
                </a:lnTo>
                <a:lnTo>
                  <a:pt x="6748" y="676"/>
                </a:lnTo>
                <a:lnTo>
                  <a:pt x="6738" y="679"/>
                </a:lnTo>
                <a:lnTo>
                  <a:pt x="6727" y="680"/>
                </a:lnTo>
                <a:lnTo>
                  <a:pt x="6716" y="680"/>
                </a:lnTo>
                <a:lnTo>
                  <a:pt x="6705" y="680"/>
                </a:lnTo>
                <a:lnTo>
                  <a:pt x="6694" y="679"/>
                </a:lnTo>
                <a:lnTo>
                  <a:pt x="6682" y="676"/>
                </a:lnTo>
                <a:lnTo>
                  <a:pt x="6673" y="672"/>
                </a:lnTo>
                <a:lnTo>
                  <a:pt x="6663" y="668"/>
                </a:lnTo>
                <a:lnTo>
                  <a:pt x="6655" y="661"/>
                </a:lnTo>
                <a:lnTo>
                  <a:pt x="6646" y="655"/>
                </a:lnTo>
                <a:lnTo>
                  <a:pt x="6639" y="647"/>
                </a:lnTo>
                <a:lnTo>
                  <a:pt x="6632" y="639"/>
                </a:lnTo>
                <a:lnTo>
                  <a:pt x="6625" y="630"/>
                </a:lnTo>
                <a:lnTo>
                  <a:pt x="6621" y="621"/>
                </a:lnTo>
                <a:lnTo>
                  <a:pt x="6616" y="610"/>
                </a:lnTo>
                <a:lnTo>
                  <a:pt x="6613" y="598"/>
                </a:lnTo>
                <a:lnTo>
                  <a:pt x="6610" y="586"/>
                </a:lnTo>
                <a:lnTo>
                  <a:pt x="6609" y="573"/>
                </a:lnTo>
                <a:lnTo>
                  <a:pt x="6607" y="561"/>
                </a:lnTo>
                <a:lnTo>
                  <a:pt x="6609" y="549"/>
                </a:lnTo>
                <a:lnTo>
                  <a:pt x="6610" y="536"/>
                </a:lnTo>
                <a:lnTo>
                  <a:pt x="6613" y="524"/>
                </a:lnTo>
                <a:lnTo>
                  <a:pt x="6616" y="512"/>
                </a:lnTo>
                <a:lnTo>
                  <a:pt x="6621" y="501"/>
                </a:lnTo>
                <a:lnTo>
                  <a:pt x="6625" y="492"/>
                </a:lnTo>
                <a:lnTo>
                  <a:pt x="6628" y="487"/>
                </a:lnTo>
                <a:lnTo>
                  <a:pt x="6632" y="483"/>
                </a:lnTo>
                <a:lnTo>
                  <a:pt x="6639" y="475"/>
                </a:lnTo>
                <a:lnTo>
                  <a:pt x="6646" y="467"/>
                </a:lnTo>
                <a:lnTo>
                  <a:pt x="6655" y="461"/>
                </a:lnTo>
                <a:lnTo>
                  <a:pt x="6663" y="454"/>
                </a:lnTo>
                <a:lnTo>
                  <a:pt x="6673" y="450"/>
                </a:lnTo>
                <a:lnTo>
                  <a:pt x="6682" y="446"/>
                </a:lnTo>
                <a:lnTo>
                  <a:pt x="6694" y="443"/>
                </a:lnTo>
                <a:lnTo>
                  <a:pt x="6705" y="442"/>
                </a:lnTo>
                <a:lnTo>
                  <a:pt x="6716" y="442"/>
                </a:lnTo>
                <a:lnTo>
                  <a:pt x="6727" y="442"/>
                </a:lnTo>
                <a:lnTo>
                  <a:pt x="6738" y="443"/>
                </a:lnTo>
                <a:lnTo>
                  <a:pt x="6748" y="446"/>
                </a:lnTo>
                <a:lnTo>
                  <a:pt x="6757" y="450"/>
                </a:lnTo>
                <a:lnTo>
                  <a:pt x="6767" y="454"/>
                </a:lnTo>
                <a:lnTo>
                  <a:pt x="6775" y="461"/>
                </a:lnTo>
                <a:lnTo>
                  <a:pt x="6784" y="467"/>
                </a:lnTo>
                <a:lnTo>
                  <a:pt x="6792" y="475"/>
                </a:lnTo>
                <a:lnTo>
                  <a:pt x="6799" y="483"/>
                </a:lnTo>
                <a:lnTo>
                  <a:pt x="6805" y="492"/>
                </a:lnTo>
                <a:lnTo>
                  <a:pt x="6810" y="501"/>
                </a:lnTo>
                <a:lnTo>
                  <a:pt x="6814" y="512"/>
                </a:lnTo>
                <a:lnTo>
                  <a:pt x="6819" y="524"/>
                </a:lnTo>
                <a:lnTo>
                  <a:pt x="6821" y="536"/>
                </a:lnTo>
                <a:lnTo>
                  <a:pt x="6823" y="549"/>
                </a:lnTo>
                <a:lnTo>
                  <a:pt x="6823" y="561"/>
                </a:lnTo>
                <a:close/>
                <a:moveTo>
                  <a:pt x="6937" y="561"/>
                </a:moveTo>
                <a:lnTo>
                  <a:pt x="6935" y="537"/>
                </a:lnTo>
                <a:lnTo>
                  <a:pt x="6934" y="526"/>
                </a:lnTo>
                <a:lnTo>
                  <a:pt x="6934" y="519"/>
                </a:lnTo>
                <a:lnTo>
                  <a:pt x="6932" y="514"/>
                </a:lnTo>
                <a:lnTo>
                  <a:pt x="6930" y="504"/>
                </a:lnTo>
                <a:lnTo>
                  <a:pt x="6927" y="493"/>
                </a:lnTo>
                <a:lnTo>
                  <a:pt x="6923" y="482"/>
                </a:lnTo>
                <a:lnTo>
                  <a:pt x="6920" y="472"/>
                </a:lnTo>
                <a:lnTo>
                  <a:pt x="6914" y="462"/>
                </a:lnTo>
                <a:lnTo>
                  <a:pt x="6910" y="453"/>
                </a:lnTo>
                <a:lnTo>
                  <a:pt x="6905" y="444"/>
                </a:lnTo>
                <a:lnTo>
                  <a:pt x="6899" y="435"/>
                </a:lnTo>
                <a:lnTo>
                  <a:pt x="6894" y="426"/>
                </a:lnTo>
                <a:lnTo>
                  <a:pt x="6887" y="418"/>
                </a:lnTo>
                <a:lnTo>
                  <a:pt x="6873" y="403"/>
                </a:lnTo>
                <a:lnTo>
                  <a:pt x="6864" y="396"/>
                </a:lnTo>
                <a:lnTo>
                  <a:pt x="6856" y="389"/>
                </a:lnTo>
                <a:lnTo>
                  <a:pt x="6839" y="378"/>
                </a:lnTo>
                <a:lnTo>
                  <a:pt x="6831" y="372"/>
                </a:lnTo>
                <a:lnTo>
                  <a:pt x="6821" y="367"/>
                </a:lnTo>
                <a:lnTo>
                  <a:pt x="6802" y="358"/>
                </a:lnTo>
                <a:lnTo>
                  <a:pt x="6781" y="351"/>
                </a:lnTo>
                <a:lnTo>
                  <a:pt x="6771" y="349"/>
                </a:lnTo>
                <a:lnTo>
                  <a:pt x="6760" y="347"/>
                </a:lnTo>
                <a:lnTo>
                  <a:pt x="6738" y="343"/>
                </a:lnTo>
                <a:lnTo>
                  <a:pt x="6716" y="343"/>
                </a:lnTo>
                <a:lnTo>
                  <a:pt x="6692" y="343"/>
                </a:lnTo>
                <a:lnTo>
                  <a:pt x="6681" y="344"/>
                </a:lnTo>
                <a:lnTo>
                  <a:pt x="6671" y="347"/>
                </a:lnTo>
                <a:lnTo>
                  <a:pt x="6649" y="351"/>
                </a:lnTo>
                <a:lnTo>
                  <a:pt x="6639" y="354"/>
                </a:lnTo>
                <a:lnTo>
                  <a:pt x="6630" y="358"/>
                </a:lnTo>
                <a:lnTo>
                  <a:pt x="6620" y="362"/>
                </a:lnTo>
                <a:lnTo>
                  <a:pt x="6610" y="367"/>
                </a:lnTo>
                <a:lnTo>
                  <a:pt x="6600" y="372"/>
                </a:lnTo>
                <a:lnTo>
                  <a:pt x="6592" y="378"/>
                </a:lnTo>
                <a:lnTo>
                  <a:pt x="6582" y="383"/>
                </a:lnTo>
                <a:lnTo>
                  <a:pt x="6574" y="389"/>
                </a:lnTo>
                <a:lnTo>
                  <a:pt x="6566" y="396"/>
                </a:lnTo>
                <a:lnTo>
                  <a:pt x="6559" y="403"/>
                </a:lnTo>
                <a:lnTo>
                  <a:pt x="6552" y="411"/>
                </a:lnTo>
                <a:lnTo>
                  <a:pt x="6545" y="418"/>
                </a:lnTo>
                <a:lnTo>
                  <a:pt x="6538" y="426"/>
                </a:lnTo>
                <a:lnTo>
                  <a:pt x="6532" y="435"/>
                </a:lnTo>
                <a:lnTo>
                  <a:pt x="6521" y="453"/>
                </a:lnTo>
                <a:lnTo>
                  <a:pt x="6516" y="462"/>
                </a:lnTo>
                <a:lnTo>
                  <a:pt x="6512" y="472"/>
                </a:lnTo>
                <a:lnTo>
                  <a:pt x="6507" y="482"/>
                </a:lnTo>
                <a:lnTo>
                  <a:pt x="6505" y="493"/>
                </a:lnTo>
                <a:lnTo>
                  <a:pt x="6499" y="514"/>
                </a:lnTo>
                <a:lnTo>
                  <a:pt x="6495" y="537"/>
                </a:lnTo>
                <a:lnTo>
                  <a:pt x="6495" y="549"/>
                </a:lnTo>
                <a:lnTo>
                  <a:pt x="6494" y="561"/>
                </a:lnTo>
                <a:lnTo>
                  <a:pt x="6495" y="585"/>
                </a:lnTo>
                <a:lnTo>
                  <a:pt x="6496" y="596"/>
                </a:lnTo>
                <a:lnTo>
                  <a:pt x="6498" y="603"/>
                </a:lnTo>
                <a:lnTo>
                  <a:pt x="6499" y="608"/>
                </a:lnTo>
                <a:lnTo>
                  <a:pt x="6500" y="618"/>
                </a:lnTo>
                <a:lnTo>
                  <a:pt x="6505" y="629"/>
                </a:lnTo>
                <a:lnTo>
                  <a:pt x="6507" y="640"/>
                </a:lnTo>
                <a:lnTo>
                  <a:pt x="6512" y="650"/>
                </a:lnTo>
                <a:lnTo>
                  <a:pt x="6516" y="660"/>
                </a:lnTo>
                <a:lnTo>
                  <a:pt x="6521" y="669"/>
                </a:lnTo>
                <a:lnTo>
                  <a:pt x="6525" y="678"/>
                </a:lnTo>
                <a:lnTo>
                  <a:pt x="6532" y="687"/>
                </a:lnTo>
                <a:lnTo>
                  <a:pt x="6538" y="696"/>
                </a:lnTo>
                <a:lnTo>
                  <a:pt x="6545" y="704"/>
                </a:lnTo>
                <a:lnTo>
                  <a:pt x="6559" y="719"/>
                </a:lnTo>
                <a:lnTo>
                  <a:pt x="6566" y="726"/>
                </a:lnTo>
                <a:lnTo>
                  <a:pt x="6574" y="733"/>
                </a:lnTo>
                <a:lnTo>
                  <a:pt x="6592" y="744"/>
                </a:lnTo>
                <a:lnTo>
                  <a:pt x="6600" y="750"/>
                </a:lnTo>
                <a:lnTo>
                  <a:pt x="6610" y="755"/>
                </a:lnTo>
                <a:lnTo>
                  <a:pt x="6630" y="764"/>
                </a:lnTo>
                <a:lnTo>
                  <a:pt x="6649" y="771"/>
                </a:lnTo>
                <a:lnTo>
                  <a:pt x="6660" y="773"/>
                </a:lnTo>
                <a:lnTo>
                  <a:pt x="6666" y="775"/>
                </a:lnTo>
                <a:lnTo>
                  <a:pt x="6671" y="775"/>
                </a:lnTo>
                <a:lnTo>
                  <a:pt x="6692" y="779"/>
                </a:lnTo>
                <a:lnTo>
                  <a:pt x="6716" y="779"/>
                </a:lnTo>
                <a:lnTo>
                  <a:pt x="6738" y="779"/>
                </a:lnTo>
                <a:lnTo>
                  <a:pt x="6749" y="778"/>
                </a:lnTo>
                <a:lnTo>
                  <a:pt x="6760" y="775"/>
                </a:lnTo>
                <a:lnTo>
                  <a:pt x="6781" y="771"/>
                </a:lnTo>
                <a:lnTo>
                  <a:pt x="6792" y="768"/>
                </a:lnTo>
                <a:lnTo>
                  <a:pt x="6802" y="764"/>
                </a:lnTo>
                <a:lnTo>
                  <a:pt x="6812" y="760"/>
                </a:lnTo>
                <a:lnTo>
                  <a:pt x="6821" y="755"/>
                </a:lnTo>
                <a:lnTo>
                  <a:pt x="6831" y="750"/>
                </a:lnTo>
                <a:lnTo>
                  <a:pt x="6839" y="744"/>
                </a:lnTo>
                <a:lnTo>
                  <a:pt x="6848" y="739"/>
                </a:lnTo>
                <a:lnTo>
                  <a:pt x="6856" y="733"/>
                </a:lnTo>
                <a:lnTo>
                  <a:pt x="6864" y="726"/>
                </a:lnTo>
                <a:lnTo>
                  <a:pt x="6873" y="719"/>
                </a:lnTo>
                <a:lnTo>
                  <a:pt x="6880" y="711"/>
                </a:lnTo>
                <a:lnTo>
                  <a:pt x="6887" y="704"/>
                </a:lnTo>
                <a:lnTo>
                  <a:pt x="6894" y="696"/>
                </a:lnTo>
                <a:lnTo>
                  <a:pt x="6899" y="687"/>
                </a:lnTo>
                <a:lnTo>
                  <a:pt x="6910" y="669"/>
                </a:lnTo>
                <a:lnTo>
                  <a:pt x="6914" y="660"/>
                </a:lnTo>
                <a:lnTo>
                  <a:pt x="6920" y="650"/>
                </a:lnTo>
                <a:lnTo>
                  <a:pt x="6923" y="640"/>
                </a:lnTo>
                <a:lnTo>
                  <a:pt x="6927" y="629"/>
                </a:lnTo>
                <a:lnTo>
                  <a:pt x="6932" y="608"/>
                </a:lnTo>
                <a:lnTo>
                  <a:pt x="6935" y="585"/>
                </a:lnTo>
                <a:lnTo>
                  <a:pt x="6937" y="573"/>
                </a:lnTo>
                <a:lnTo>
                  <a:pt x="6937" y="561"/>
                </a:lnTo>
                <a:close/>
                <a:moveTo>
                  <a:pt x="7414" y="773"/>
                </a:moveTo>
                <a:lnTo>
                  <a:pt x="7473" y="773"/>
                </a:lnTo>
                <a:lnTo>
                  <a:pt x="7473" y="354"/>
                </a:lnTo>
                <a:lnTo>
                  <a:pt x="7367" y="354"/>
                </a:lnTo>
                <a:lnTo>
                  <a:pt x="7367" y="560"/>
                </a:lnTo>
                <a:lnTo>
                  <a:pt x="7157" y="354"/>
                </a:lnTo>
                <a:lnTo>
                  <a:pt x="7093" y="354"/>
                </a:lnTo>
                <a:lnTo>
                  <a:pt x="7093" y="773"/>
                </a:lnTo>
                <a:lnTo>
                  <a:pt x="7198" y="773"/>
                </a:lnTo>
                <a:lnTo>
                  <a:pt x="7198" y="561"/>
                </a:lnTo>
                <a:lnTo>
                  <a:pt x="7414" y="773"/>
                </a:lnTo>
                <a:close/>
                <a:moveTo>
                  <a:pt x="7802" y="678"/>
                </a:moveTo>
                <a:lnTo>
                  <a:pt x="7802" y="607"/>
                </a:lnTo>
                <a:lnTo>
                  <a:pt x="7986" y="607"/>
                </a:lnTo>
                <a:lnTo>
                  <a:pt x="7988" y="518"/>
                </a:lnTo>
                <a:lnTo>
                  <a:pt x="7802" y="518"/>
                </a:lnTo>
                <a:lnTo>
                  <a:pt x="7802" y="447"/>
                </a:lnTo>
                <a:lnTo>
                  <a:pt x="8013" y="447"/>
                </a:lnTo>
                <a:lnTo>
                  <a:pt x="8013" y="354"/>
                </a:lnTo>
                <a:lnTo>
                  <a:pt x="7689" y="354"/>
                </a:lnTo>
                <a:lnTo>
                  <a:pt x="7689" y="773"/>
                </a:lnTo>
                <a:lnTo>
                  <a:pt x="8013" y="773"/>
                </a:lnTo>
                <a:lnTo>
                  <a:pt x="8013" y="678"/>
                </a:lnTo>
                <a:lnTo>
                  <a:pt x="7802" y="678"/>
                </a:lnTo>
                <a:close/>
                <a:moveTo>
                  <a:pt x="8" y="775"/>
                </a:moveTo>
                <a:lnTo>
                  <a:pt x="0" y="426"/>
                </a:lnTo>
                <a:lnTo>
                  <a:pt x="132" y="418"/>
                </a:lnTo>
                <a:lnTo>
                  <a:pt x="144" y="419"/>
                </a:lnTo>
                <a:lnTo>
                  <a:pt x="156" y="421"/>
                </a:lnTo>
                <a:lnTo>
                  <a:pt x="161" y="422"/>
                </a:lnTo>
                <a:lnTo>
                  <a:pt x="165" y="424"/>
                </a:lnTo>
                <a:lnTo>
                  <a:pt x="174" y="428"/>
                </a:lnTo>
                <a:lnTo>
                  <a:pt x="182" y="435"/>
                </a:lnTo>
                <a:lnTo>
                  <a:pt x="186" y="437"/>
                </a:lnTo>
                <a:lnTo>
                  <a:pt x="189" y="442"/>
                </a:lnTo>
                <a:lnTo>
                  <a:pt x="196" y="451"/>
                </a:lnTo>
                <a:lnTo>
                  <a:pt x="201" y="462"/>
                </a:lnTo>
                <a:lnTo>
                  <a:pt x="208" y="479"/>
                </a:lnTo>
                <a:lnTo>
                  <a:pt x="214" y="496"/>
                </a:lnTo>
                <a:lnTo>
                  <a:pt x="219" y="512"/>
                </a:lnTo>
                <a:lnTo>
                  <a:pt x="222" y="528"/>
                </a:lnTo>
                <a:lnTo>
                  <a:pt x="226" y="544"/>
                </a:lnTo>
                <a:lnTo>
                  <a:pt x="228" y="561"/>
                </a:lnTo>
                <a:lnTo>
                  <a:pt x="229" y="578"/>
                </a:lnTo>
                <a:lnTo>
                  <a:pt x="229" y="596"/>
                </a:lnTo>
                <a:lnTo>
                  <a:pt x="229" y="614"/>
                </a:lnTo>
                <a:lnTo>
                  <a:pt x="228" y="630"/>
                </a:lnTo>
                <a:lnTo>
                  <a:pt x="226" y="647"/>
                </a:lnTo>
                <a:lnTo>
                  <a:pt x="222" y="664"/>
                </a:lnTo>
                <a:lnTo>
                  <a:pt x="219" y="680"/>
                </a:lnTo>
                <a:lnTo>
                  <a:pt x="214" y="697"/>
                </a:lnTo>
                <a:lnTo>
                  <a:pt x="208" y="714"/>
                </a:lnTo>
                <a:lnTo>
                  <a:pt x="201" y="730"/>
                </a:lnTo>
                <a:lnTo>
                  <a:pt x="196" y="742"/>
                </a:lnTo>
                <a:lnTo>
                  <a:pt x="189" y="750"/>
                </a:lnTo>
                <a:lnTo>
                  <a:pt x="182" y="758"/>
                </a:lnTo>
                <a:lnTo>
                  <a:pt x="178" y="761"/>
                </a:lnTo>
                <a:lnTo>
                  <a:pt x="174" y="764"/>
                </a:lnTo>
                <a:lnTo>
                  <a:pt x="165" y="769"/>
                </a:lnTo>
                <a:lnTo>
                  <a:pt x="161" y="771"/>
                </a:lnTo>
                <a:lnTo>
                  <a:pt x="156" y="772"/>
                </a:lnTo>
                <a:lnTo>
                  <a:pt x="144" y="773"/>
                </a:lnTo>
                <a:lnTo>
                  <a:pt x="132" y="775"/>
                </a:lnTo>
                <a:lnTo>
                  <a:pt x="8" y="775"/>
                </a:lnTo>
                <a:close/>
                <a:moveTo>
                  <a:pt x="131" y="735"/>
                </a:moveTo>
                <a:lnTo>
                  <a:pt x="139" y="735"/>
                </a:lnTo>
                <a:lnTo>
                  <a:pt x="144" y="732"/>
                </a:lnTo>
                <a:lnTo>
                  <a:pt x="150" y="729"/>
                </a:lnTo>
                <a:lnTo>
                  <a:pt x="154" y="725"/>
                </a:lnTo>
                <a:lnTo>
                  <a:pt x="158" y="717"/>
                </a:lnTo>
                <a:lnTo>
                  <a:pt x="162" y="707"/>
                </a:lnTo>
                <a:lnTo>
                  <a:pt x="167" y="694"/>
                </a:lnTo>
                <a:lnTo>
                  <a:pt x="171" y="678"/>
                </a:lnTo>
                <a:lnTo>
                  <a:pt x="174" y="667"/>
                </a:lnTo>
                <a:lnTo>
                  <a:pt x="176" y="657"/>
                </a:lnTo>
                <a:lnTo>
                  <a:pt x="179" y="636"/>
                </a:lnTo>
                <a:lnTo>
                  <a:pt x="182" y="615"/>
                </a:lnTo>
                <a:lnTo>
                  <a:pt x="182" y="596"/>
                </a:lnTo>
                <a:lnTo>
                  <a:pt x="182" y="576"/>
                </a:lnTo>
                <a:lnTo>
                  <a:pt x="179" y="555"/>
                </a:lnTo>
                <a:lnTo>
                  <a:pt x="176" y="535"/>
                </a:lnTo>
                <a:lnTo>
                  <a:pt x="171" y="514"/>
                </a:lnTo>
                <a:lnTo>
                  <a:pt x="162" y="485"/>
                </a:lnTo>
                <a:lnTo>
                  <a:pt x="158" y="475"/>
                </a:lnTo>
                <a:lnTo>
                  <a:pt x="154" y="468"/>
                </a:lnTo>
                <a:lnTo>
                  <a:pt x="153" y="465"/>
                </a:lnTo>
                <a:lnTo>
                  <a:pt x="150" y="462"/>
                </a:lnTo>
                <a:lnTo>
                  <a:pt x="147" y="461"/>
                </a:lnTo>
                <a:lnTo>
                  <a:pt x="144" y="460"/>
                </a:lnTo>
                <a:lnTo>
                  <a:pt x="139" y="458"/>
                </a:lnTo>
                <a:lnTo>
                  <a:pt x="131" y="458"/>
                </a:lnTo>
                <a:lnTo>
                  <a:pt x="47" y="458"/>
                </a:lnTo>
                <a:lnTo>
                  <a:pt x="47" y="735"/>
                </a:lnTo>
                <a:lnTo>
                  <a:pt x="131" y="735"/>
                </a:lnTo>
                <a:close/>
                <a:moveTo>
                  <a:pt x="324" y="650"/>
                </a:moveTo>
                <a:lnTo>
                  <a:pt x="324" y="675"/>
                </a:lnTo>
                <a:lnTo>
                  <a:pt x="326" y="696"/>
                </a:lnTo>
                <a:lnTo>
                  <a:pt x="328" y="704"/>
                </a:lnTo>
                <a:lnTo>
                  <a:pt x="328" y="708"/>
                </a:lnTo>
                <a:lnTo>
                  <a:pt x="329" y="711"/>
                </a:lnTo>
                <a:lnTo>
                  <a:pt x="332" y="718"/>
                </a:lnTo>
                <a:lnTo>
                  <a:pt x="335" y="723"/>
                </a:lnTo>
                <a:lnTo>
                  <a:pt x="339" y="728"/>
                </a:lnTo>
                <a:lnTo>
                  <a:pt x="343" y="732"/>
                </a:lnTo>
                <a:lnTo>
                  <a:pt x="349" y="735"/>
                </a:lnTo>
                <a:lnTo>
                  <a:pt x="354" y="737"/>
                </a:lnTo>
                <a:lnTo>
                  <a:pt x="361" y="739"/>
                </a:lnTo>
                <a:lnTo>
                  <a:pt x="368" y="740"/>
                </a:lnTo>
                <a:lnTo>
                  <a:pt x="376" y="742"/>
                </a:lnTo>
                <a:lnTo>
                  <a:pt x="386" y="742"/>
                </a:lnTo>
                <a:lnTo>
                  <a:pt x="399" y="740"/>
                </a:lnTo>
                <a:lnTo>
                  <a:pt x="408" y="739"/>
                </a:lnTo>
                <a:lnTo>
                  <a:pt x="417" y="737"/>
                </a:lnTo>
                <a:lnTo>
                  <a:pt x="424" y="733"/>
                </a:lnTo>
                <a:lnTo>
                  <a:pt x="426" y="730"/>
                </a:lnTo>
                <a:lnTo>
                  <a:pt x="428" y="728"/>
                </a:lnTo>
                <a:lnTo>
                  <a:pt x="430" y="725"/>
                </a:lnTo>
                <a:lnTo>
                  <a:pt x="433" y="722"/>
                </a:lnTo>
                <a:lnTo>
                  <a:pt x="436" y="714"/>
                </a:lnTo>
                <a:lnTo>
                  <a:pt x="439" y="704"/>
                </a:lnTo>
                <a:lnTo>
                  <a:pt x="442" y="700"/>
                </a:lnTo>
                <a:lnTo>
                  <a:pt x="443" y="698"/>
                </a:lnTo>
                <a:lnTo>
                  <a:pt x="444" y="697"/>
                </a:lnTo>
                <a:lnTo>
                  <a:pt x="446" y="697"/>
                </a:lnTo>
                <a:lnTo>
                  <a:pt x="450" y="697"/>
                </a:lnTo>
                <a:lnTo>
                  <a:pt x="474" y="701"/>
                </a:lnTo>
                <a:lnTo>
                  <a:pt x="478" y="703"/>
                </a:lnTo>
                <a:lnTo>
                  <a:pt x="480" y="704"/>
                </a:lnTo>
                <a:lnTo>
                  <a:pt x="482" y="708"/>
                </a:lnTo>
                <a:lnTo>
                  <a:pt x="482" y="712"/>
                </a:lnTo>
                <a:lnTo>
                  <a:pt x="478" y="725"/>
                </a:lnTo>
                <a:lnTo>
                  <a:pt x="472" y="737"/>
                </a:lnTo>
                <a:lnTo>
                  <a:pt x="469" y="743"/>
                </a:lnTo>
                <a:lnTo>
                  <a:pt x="465" y="748"/>
                </a:lnTo>
                <a:lnTo>
                  <a:pt x="461" y="754"/>
                </a:lnTo>
                <a:lnTo>
                  <a:pt x="455" y="758"/>
                </a:lnTo>
                <a:lnTo>
                  <a:pt x="450" y="762"/>
                </a:lnTo>
                <a:lnTo>
                  <a:pt x="443" y="767"/>
                </a:lnTo>
                <a:lnTo>
                  <a:pt x="436" y="771"/>
                </a:lnTo>
                <a:lnTo>
                  <a:pt x="428" y="773"/>
                </a:lnTo>
                <a:lnTo>
                  <a:pt x="418" y="775"/>
                </a:lnTo>
                <a:lnTo>
                  <a:pt x="407" y="778"/>
                </a:lnTo>
                <a:lnTo>
                  <a:pt x="396" y="778"/>
                </a:lnTo>
                <a:lnTo>
                  <a:pt x="382" y="779"/>
                </a:lnTo>
                <a:lnTo>
                  <a:pt x="367" y="778"/>
                </a:lnTo>
                <a:lnTo>
                  <a:pt x="354" y="778"/>
                </a:lnTo>
                <a:lnTo>
                  <a:pt x="347" y="776"/>
                </a:lnTo>
                <a:lnTo>
                  <a:pt x="342" y="775"/>
                </a:lnTo>
                <a:lnTo>
                  <a:pt x="331" y="772"/>
                </a:lnTo>
                <a:lnTo>
                  <a:pt x="321" y="769"/>
                </a:lnTo>
                <a:lnTo>
                  <a:pt x="312" y="764"/>
                </a:lnTo>
                <a:lnTo>
                  <a:pt x="308" y="761"/>
                </a:lnTo>
                <a:lnTo>
                  <a:pt x="306" y="758"/>
                </a:lnTo>
                <a:lnTo>
                  <a:pt x="299" y="750"/>
                </a:lnTo>
                <a:lnTo>
                  <a:pt x="296" y="746"/>
                </a:lnTo>
                <a:lnTo>
                  <a:pt x="294" y="742"/>
                </a:lnTo>
                <a:lnTo>
                  <a:pt x="289" y="732"/>
                </a:lnTo>
                <a:lnTo>
                  <a:pt x="286" y="721"/>
                </a:lnTo>
                <a:lnTo>
                  <a:pt x="283" y="707"/>
                </a:lnTo>
                <a:lnTo>
                  <a:pt x="282" y="693"/>
                </a:lnTo>
                <a:lnTo>
                  <a:pt x="281" y="676"/>
                </a:lnTo>
                <a:lnTo>
                  <a:pt x="279" y="658"/>
                </a:lnTo>
                <a:lnTo>
                  <a:pt x="279" y="637"/>
                </a:lnTo>
                <a:lnTo>
                  <a:pt x="279" y="618"/>
                </a:lnTo>
                <a:lnTo>
                  <a:pt x="281" y="600"/>
                </a:lnTo>
                <a:lnTo>
                  <a:pt x="282" y="585"/>
                </a:lnTo>
                <a:lnTo>
                  <a:pt x="285" y="571"/>
                </a:lnTo>
                <a:lnTo>
                  <a:pt x="287" y="558"/>
                </a:lnTo>
                <a:lnTo>
                  <a:pt x="289" y="551"/>
                </a:lnTo>
                <a:lnTo>
                  <a:pt x="292" y="547"/>
                </a:lnTo>
                <a:lnTo>
                  <a:pt x="296" y="537"/>
                </a:lnTo>
                <a:lnTo>
                  <a:pt x="303" y="529"/>
                </a:lnTo>
                <a:lnTo>
                  <a:pt x="308" y="522"/>
                </a:lnTo>
                <a:lnTo>
                  <a:pt x="317" y="515"/>
                </a:lnTo>
                <a:lnTo>
                  <a:pt x="325" y="511"/>
                </a:lnTo>
                <a:lnTo>
                  <a:pt x="335" y="507"/>
                </a:lnTo>
                <a:lnTo>
                  <a:pt x="344" y="504"/>
                </a:lnTo>
                <a:lnTo>
                  <a:pt x="356" y="503"/>
                </a:lnTo>
                <a:lnTo>
                  <a:pt x="368" y="501"/>
                </a:lnTo>
                <a:lnTo>
                  <a:pt x="382" y="501"/>
                </a:lnTo>
                <a:lnTo>
                  <a:pt x="397" y="503"/>
                </a:lnTo>
                <a:lnTo>
                  <a:pt x="410" y="503"/>
                </a:lnTo>
                <a:lnTo>
                  <a:pt x="421" y="505"/>
                </a:lnTo>
                <a:lnTo>
                  <a:pt x="432" y="508"/>
                </a:lnTo>
                <a:lnTo>
                  <a:pt x="440" y="514"/>
                </a:lnTo>
                <a:lnTo>
                  <a:pt x="444" y="515"/>
                </a:lnTo>
                <a:lnTo>
                  <a:pt x="449" y="518"/>
                </a:lnTo>
                <a:lnTo>
                  <a:pt x="455" y="525"/>
                </a:lnTo>
                <a:lnTo>
                  <a:pt x="461" y="532"/>
                </a:lnTo>
                <a:lnTo>
                  <a:pt x="467" y="539"/>
                </a:lnTo>
                <a:lnTo>
                  <a:pt x="469" y="549"/>
                </a:lnTo>
                <a:lnTo>
                  <a:pt x="474" y="558"/>
                </a:lnTo>
                <a:lnTo>
                  <a:pt x="475" y="569"/>
                </a:lnTo>
                <a:lnTo>
                  <a:pt x="478" y="580"/>
                </a:lnTo>
                <a:lnTo>
                  <a:pt x="478" y="593"/>
                </a:lnTo>
                <a:lnTo>
                  <a:pt x="479" y="607"/>
                </a:lnTo>
                <a:lnTo>
                  <a:pt x="479" y="622"/>
                </a:lnTo>
                <a:lnTo>
                  <a:pt x="479" y="640"/>
                </a:lnTo>
                <a:lnTo>
                  <a:pt x="479" y="644"/>
                </a:lnTo>
                <a:lnTo>
                  <a:pt x="476" y="647"/>
                </a:lnTo>
                <a:lnTo>
                  <a:pt x="475" y="648"/>
                </a:lnTo>
                <a:lnTo>
                  <a:pt x="474" y="648"/>
                </a:lnTo>
                <a:lnTo>
                  <a:pt x="469" y="650"/>
                </a:lnTo>
                <a:lnTo>
                  <a:pt x="324" y="650"/>
                </a:lnTo>
                <a:close/>
                <a:moveTo>
                  <a:pt x="324" y="610"/>
                </a:moveTo>
                <a:lnTo>
                  <a:pt x="435" y="610"/>
                </a:lnTo>
                <a:lnTo>
                  <a:pt x="433" y="600"/>
                </a:lnTo>
                <a:lnTo>
                  <a:pt x="433" y="590"/>
                </a:lnTo>
                <a:lnTo>
                  <a:pt x="430" y="575"/>
                </a:lnTo>
                <a:lnTo>
                  <a:pt x="426" y="562"/>
                </a:lnTo>
                <a:lnTo>
                  <a:pt x="424" y="557"/>
                </a:lnTo>
                <a:lnTo>
                  <a:pt x="421" y="553"/>
                </a:lnTo>
                <a:lnTo>
                  <a:pt x="418" y="550"/>
                </a:lnTo>
                <a:lnTo>
                  <a:pt x="414" y="547"/>
                </a:lnTo>
                <a:lnTo>
                  <a:pt x="408" y="544"/>
                </a:lnTo>
                <a:lnTo>
                  <a:pt x="403" y="542"/>
                </a:lnTo>
                <a:lnTo>
                  <a:pt x="390" y="540"/>
                </a:lnTo>
                <a:lnTo>
                  <a:pt x="376" y="539"/>
                </a:lnTo>
                <a:lnTo>
                  <a:pt x="362" y="540"/>
                </a:lnTo>
                <a:lnTo>
                  <a:pt x="356" y="540"/>
                </a:lnTo>
                <a:lnTo>
                  <a:pt x="351" y="542"/>
                </a:lnTo>
                <a:lnTo>
                  <a:pt x="346" y="544"/>
                </a:lnTo>
                <a:lnTo>
                  <a:pt x="342" y="547"/>
                </a:lnTo>
                <a:lnTo>
                  <a:pt x="339" y="550"/>
                </a:lnTo>
                <a:lnTo>
                  <a:pt x="335" y="553"/>
                </a:lnTo>
                <a:lnTo>
                  <a:pt x="332" y="558"/>
                </a:lnTo>
                <a:lnTo>
                  <a:pt x="331" y="562"/>
                </a:lnTo>
                <a:lnTo>
                  <a:pt x="326" y="575"/>
                </a:lnTo>
                <a:lnTo>
                  <a:pt x="325" y="582"/>
                </a:lnTo>
                <a:lnTo>
                  <a:pt x="325" y="590"/>
                </a:lnTo>
                <a:lnTo>
                  <a:pt x="324" y="610"/>
                </a:lnTo>
                <a:close/>
                <a:moveTo>
                  <a:pt x="696" y="530"/>
                </a:moveTo>
                <a:lnTo>
                  <a:pt x="696" y="408"/>
                </a:lnTo>
                <a:lnTo>
                  <a:pt x="735" y="401"/>
                </a:lnTo>
                <a:lnTo>
                  <a:pt x="742" y="767"/>
                </a:lnTo>
                <a:lnTo>
                  <a:pt x="704" y="775"/>
                </a:lnTo>
                <a:lnTo>
                  <a:pt x="696" y="742"/>
                </a:lnTo>
                <a:lnTo>
                  <a:pt x="692" y="747"/>
                </a:lnTo>
                <a:lnTo>
                  <a:pt x="689" y="753"/>
                </a:lnTo>
                <a:lnTo>
                  <a:pt x="679" y="760"/>
                </a:lnTo>
                <a:lnTo>
                  <a:pt x="675" y="764"/>
                </a:lnTo>
                <a:lnTo>
                  <a:pt x="671" y="767"/>
                </a:lnTo>
                <a:lnTo>
                  <a:pt x="662" y="771"/>
                </a:lnTo>
                <a:lnTo>
                  <a:pt x="654" y="775"/>
                </a:lnTo>
                <a:lnTo>
                  <a:pt x="644" y="778"/>
                </a:lnTo>
                <a:lnTo>
                  <a:pt x="636" y="778"/>
                </a:lnTo>
                <a:lnTo>
                  <a:pt x="628" y="779"/>
                </a:lnTo>
                <a:lnTo>
                  <a:pt x="614" y="778"/>
                </a:lnTo>
                <a:lnTo>
                  <a:pt x="601" y="776"/>
                </a:lnTo>
                <a:lnTo>
                  <a:pt x="590" y="775"/>
                </a:lnTo>
                <a:lnTo>
                  <a:pt x="580" y="771"/>
                </a:lnTo>
                <a:lnTo>
                  <a:pt x="575" y="769"/>
                </a:lnTo>
                <a:lnTo>
                  <a:pt x="571" y="767"/>
                </a:lnTo>
                <a:lnTo>
                  <a:pt x="564" y="761"/>
                </a:lnTo>
                <a:lnTo>
                  <a:pt x="557" y="755"/>
                </a:lnTo>
                <a:lnTo>
                  <a:pt x="551" y="747"/>
                </a:lnTo>
                <a:lnTo>
                  <a:pt x="547" y="739"/>
                </a:lnTo>
                <a:lnTo>
                  <a:pt x="543" y="728"/>
                </a:lnTo>
                <a:lnTo>
                  <a:pt x="540" y="717"/>
                </a:lnTo>
                <a:lnTo>
                  <a:pt x="537" y="704"/>
                </a:lnTo>
                <a:lnTo>
                  <a:pt x="536" y="689"/>
                </a:lnTo>
                <a:lnTo>
                  <a:pt x="535" y="673"/>
                </a:lnTo>
                <a:lnTo>
                  <a:pt x="535" y="657"/>
                </a:lnTo>
                <a:lnTo>
                  <a:pt x="533" y="637"/>
                </a:lnTo>
                <a:lnTo>
                  <a:pt x="535" y="618"/>
                </a:lnTo>
                <a:lnTo>
                  <a:pt x="535" y="600"/>
                </a:lnTo>
                <a:lnTo>
                  <a:pt x="537" y="585"/>
                </a:lnTo>
                <a:lnTo>
                  <a:pt x="540" y="571"/>
                </a:lnTo>
                <a:lnTo>
                  <a:pt x="543" y="558"/>
                </a:lnTo>
                <a:lnTo>
                  <a:pt x="544" y="551"/>
                </a:lnTo>
                <a:lnTo>
                  <a:pt x="547" y="547"/>
                </a:lnTo>
                <a:lnTo>
                  <a:pt x="551" y="537"/>
                </a:lnTo>
                <a:lnTo>
                  <a:pt x="554" y="532"/>
                </a:lnTo>
                <a:lnTo>
                  <a:pt x="558" y="529"/>
                </a:lnTo>
                <a:lnTo>
                  <a:pt x="564" y="522"/>
                </a:lnTo>
                <a:lnTo>
                  <a:pt x="572" y="515"/>
                </a:lnTo>
                <a:lnTo>
                  <a:pt x="580" y="511"/>
                </a:lnTo>
                <a:lnTo>
                  <a:pt x="590" y="507"/>
                </a:lnTo>
                <a:lnTo>
                  <a:pt x="600" y="504"/>
                </a:lnTo>
                <a:lnTo>
                  <a:pt x="611" y="503"/>
                </a:lnTo>
                <a:lnTo>
                  <a:pt x="624" y="501"/>
                </a:lnTo>
                <a:lnTo>
                  <a:pt x="637" y="501"/>
                </a:lnTo>
                <a:lnTo>
                  <a:pt x="647" y="501"/>
                </a:lnTo>
                <a:lnTo>
                  <a:pt x="657" y="503"/>
                </a:lnTo>
                <a:lnTo>
                  <a:pt x="664" y="505"/>
                </a:lnTo>
                <a:lnTo>
                  <a:pt x="668" y="507"/>
                </a:lnTo>
                <a:lnTo>
                  <a:pt x="671" y="508"/>
                </a:lnTo>
                <a:lnTo>
                  <a:pt x="678" y="512"/>
                </a:lnTo>
                <a:lnTo>
                  <a:pt x="683" y="518"/>
                </a:lnTo>
                <a:lnTo>
                  <a:pt x="690" y="524"/>
                </a:lnTo>
                <a:lnTo>
                  <a:pt x="696" y="530"/>
                </a:lnTo>
                <a:close/>
                <a:moveTo>
                  <a:pt x="696" y="579"/>
                </a:moveTo>
                <a:lnTo>
                  <a:pt x="689" y="568"/>
                </a:lnTo>
                <a:lnTo>
                  <a:pt x="682" y="560"/>
                </a:lnTo>
                <a:lnTo>
                  <a:pt x="675" y="553"/>
                </a:lnTo>
                <a:lnTo>
                  <a:pt x="668" y="547"/>
                </a:lnTo>
                <a:lnTo>
                  <a:pt x="661" y="544"/>
                </a:lnTo>
                <a:lnTo>
                  <a:pt x="653" y="542"/>
                </a:lnTo>
                <a:lnTo>
                  <a:pt x="644" y="540"/>
                </a:lnTo>
                <a:lnTo>
                  <a:pt x="633" y="539"/>
                </a:lnTo>
                <a:lnTo>
                  <a:pt x="625" y="539"/>
                </a:lnTo>
                <a:lnTo>
                  <a:pt x="618" y="540"/>
                </a:lnTo>
                <a:lnTo>
                  <a:pt x="611" y="542"/>
                </a:lnTo>
                <a:lnTo>
                  <a:pt x="604" y="543"/>
                </a:lnTo>
                <a:lnTo>
                  <a:pt x="600" y="546"/>
                </a:lnTo>
                <a:lnTo>
                  <a:pt x="596" y="549"/>
                </a:lnTo>
                <a:lnTo>
                  <a:pt x="592" y="553"/>
                </a:lnTo>
                <a:lnTo>
                  <a:pt x="589" y="558"/>
                </a:lnTo>
                <a:lnTo>
                  <a:pt x="586" y="564"/>
                </a:lnTo>
                <a:lnTo>
                  <a:pt x="583" y="571"/>
                </a:lnTo>
                <a:lnTo>
                  <a:pt x="582" y="579"/>
                </a:lnTo>
                <a:lnTo>
                  <a:pt x="580" y="587"/>
                </a:lnTo>
                <a:lnTo>
                  <a:pt x="579" y="610"/>
                </a:lnTo>
                <a:lnTo>
                  <a:pt x="579" y="636"/>
                </a:lnTo>
                <a:lnTo>
                  <a:pt x="579" y="665"/>
                </a:lnTo>
                <a:lnTo>
                  <a:pt x="580" y="689"/>
                </a:lnTo>
                <a:lnTo>
                  <a:pt x="583" y="707"/>
                </a:lnTo>
                <a:lnTo>
                  <a:pt x="585" y="714"/>
                </a:lnTo>
                <a:lnTo>
                  <a:pt x="587" y="721"/>
                </a:lnTo>
                <a:lnTo>
                  <a:pt x="590" y="726"/>
                </a:lnTo>
                <a:lnTo>
                  <a:pt x="594" y="730"/>
                </a:lnTo>
                <a:lnTo>
                  <a:pt x="599" y="735"/>
                </a:lnTo>
                <a:lnTo>
                  <a:pt x="604" y="737"/>
                </a:lnTo>
                <a:lnTo>
                  <a:pt x="610" y="739"/>
                </a:lnTo>
                <a:lnTo>
                  <a:pt x="617" y="740"/>
                </a:lnTo>
                <a:lnTo>
                  <a:pt x="625" y="740"/>
                </a:lnTo>
                <a:lnTo>
                  <a:pt x="633" y="742"/>
                </a:lnTo>
                <a:lnTo>
                  <a:pt x="642" y="740"/>
                </a:lnTo>
                <a:lnTo>
                  <a:pt x="650" y="740"/>
                </a:lnTo>
                <a:lnTo>
                  <a:pt x="657" y="737"/>
                </a:lnTo>
                <a:lnTo>
                  <a:pt x="665" y="733"/>
                </a:lnTo>
                <a:lnTo>
                  <a:pt x="672" y="729"/>
                </a:lnTo>
                <a:lnTo>
                  <a:pt x="679" y="722"/>
                </a:lnTo>
                <a:lnTo>
                  <a:pt x="687" y="712"/>
                </a:lnTo>
                <a:lnTo>
                  <a:pt x="696" y="701"/>
                </a:lnTo>
                <a:lnTo>
                  <a:pt x="696" y="579"/>
                </a:lnTo>
                <a:close/>
                <a:moveTo>
                  <a:pt x="865" y="458"/>
                </a:moveTo>
                <a:lnTo>
                  <a:pt x="818" y="458"/>
                </a:lnTo>
                <a:lnTo>
                  <a:pt x="812" y="411"/>
                </a:lnTo>
                <a:lnTo>
                  <a:pt x="865" y="405"/>
                </a:lnTo>
                <a:lnTo>
                  <a:pt x="871" y="451"/>
                </a:lnTo>
                <a:lnTo>
                  <a:pt x="865" y="458"/>
                </a:lnTo>
                <a:close/>
                <a:moveTo>
                  <a:pt x="818" y="514"/>
                </a:moveTo>
                <a:lnTo>
                  <a:pt x="857" y="505"/>
                </a:lnTo>
                <a:lnTo>
                  <a:pt x="864" y="767"/>
                </a:lnTo>
                <a:lnTo>
                  <a:pt x="825" y="775"/>
                </a:lnTo>
                <a:lnTo>
                  <a:pt x="818" y="514"/>
                </a:lnTo>
                <a:close/>
                <a:moveTo>
                  <a:pt x="976" y="636"/>
                </a:moveTo>
                <a:lnTo>
                  <a:pt x="976" y="665"/>
                </a:lnTo>
                <a:lnTo>
                  <a:pt x="979" y="689"/>
                </a:lnTo>
                <a:lnTo>
                  <a:pt x="979" y="698"/>
                </a:lnTo>
                <a:lnTo>
                  <a:pt x="982" y="708"/>
                </a:lnTo>
                <a:lnTo>
                  <a:pt x="983" y="715"/>
                </a:lnTo>
                <a:lnTo>
                  <a:pt x="986" y="721"/>
                </a:lnTo>
                <a:lnTo>
                  <a:pt x="990" y="726"/>
                </a:lnTo>
                <a:lnTo>
                  <a:pt x="994" y="730"/>
                </a:lnTo>
                <a:lnTo>
                  <a:pt x="1000" y="735"/>
                </a:lnTo>
                <a:lnTo>
                  <a:pt x="1005" y="737"/>
                </a:lnTo>
                <a:lnTo>
                  <a:pt x="1012" y="739"/>
                </a:lnTo>
                <a:lnTo>
                  <a:pt x="1021" y="740"/>
                </a:lnTo>
                <a:lnTo>
                  <a:pt x="1029" y="740"/>
                </a:lnTo>
                <a:lnTo>
                  <a:pt x="1039" y="742"/>
                </a:lnTo>
                <a:lnTo>
                  <a:pt x="1051" y="740"/>
                </a:lnTo>
                <a:lnTo>
                  <a:pt x="1061" y="739"/>
                </a:lnTo>
                <a:lnTo>
                  <a:pt x="1069" y="737"/>
                </a:lnTo>
                <a:lnTo>
                  <a:pt x="1076" y="733"/>
                </a:lnTo>
                <a:lnTo>
                  <a:pt x="1079" y="730"/>
                </a:lnTo>
                <a:lnTo>
                  <a:pt x="1082" y="728"/>
                </a:lnTo>
                <a:lnTo>
                  <a:pt x="1083" y="725"/>
                </a:lnTo>
                <a:lnTo>
                  <a:pt x="1086" y="722"/>
                </a:lnTo>
                <a:lnTo>
                  <a:pt x="1089" y="714"/>
                </a:lnTo>
                <a:lnTo>
                  <a:pt x="1093" y="704"/>
                </a:lnTo>
                <a:lnTo>
                  <a:pt x="1094" y="700"/>
                </a:lnTo>
                <a:lnTo>
                  <a:pt x="1096" y="698"/>
                </a:lnTo>
                <a:lnTo>
                  <a:pt x="1097" y="697"/>
                </a:lnTo>
                <a:lnTo>
                  <a:pt x="1100" y="697"/>
                </a:lnTo>
                <a:lnTo>
                  <a:pt x="1103" y="697"/>
                </a:lnTo>
                <a:lnTo>
                  <a:pt x="1126" y="701"/>
                </a:lnTo>
                <a:lnTo>
                  <a:pt x="1130" y="703"/>
                </a:lnTo>
                <a:lnTo>
                  <a:pt x="1133" y="704"/>
                </a:lnTo>
                <a:lnTo>
                  <a:pt x="1135" y="708"/>
                </a:lnTo>
                <a:lnTo>
                  <a:pt x="1135" y="712"/>
                </a:lnTo>
                <a:lnTo>
                  <a:pt x="1130" y="725"/>
                </a:lnTo>
                <a:lnTo>
                  <a:pt x="1125" y="737"/>
                </a:lnTo>
                <a:lnTo>
                  <a:pt x="1122" y="743"/>
                </a:lnTo>
                <a:lnTo>
                  <a:pt x="1118" y="748"/>
                </a:lnTo>
                <a:lnTo>
                  <a:pt x="1114" y="754"/>
                </a:lnTo>
                <a:lnTo>
                  <a:pt x="1110" y="758"/>
                </a:lnTo>
                <a:lnTo>
                  <a:pt x="1103" y="762"/>
                </a:lnTo>
                <a:lnTo>
                  <a:pt x="1097" y="767"/>
                </a:lnTo>
                <a:lnTo>
                  <a:pt x="1089" y="771"/>
                </a:lnTo>
                <a:lnTo>
                  <a:pt x="1080" y="773"/>
                </a:lnTo>
                <a:lnTo>
                  <a:pt x="1071" y="775"/>
                </a:lnTo>
                <a:lnTo>
                  <a:pt x="1060" y="778"/>
                </a:lnTo>
                <a:lnTo>
                  <a:pt x="1048" y="778"/>
                </a:lnTo>
                <a:lnTo>
                  <a:pt x="1035" y="779"/>
                </a:lnTo>
                <a:lnTo>
                  <a:pt x="1021" y="778"/>
                </a:lnTo>
                <a:lnTo>
                  <a:pt x="1007" y="778"/>
                </a:lnTo>
                <a:lnTo>
                  <a:pt x="1000" y="776"/>
                </a:lnTo>
                <a:lnTo>
                  <a:pt x="994" y="775"/>
                </a:lnTo>
                <a:lnTo>
                  <a:pt x="983" y="772"/>
                </a:lnTo>
                <a:lnTo>
                  <a:pt x="973" y="769"/>
                </a:lnTo>
                <a:lnTo>
                  <a:pt x="965" y="764"/>
                </a:lnTo>
                <a:lnTo>
                  <a:pt x="962" y="761"/>
                </a:lnTo>
                <a:lnTo>
                  <a:pt x="958" y="758"/>
                </a:lnTo>
                <a:lnTo>
                  <a:pt x="953" y="750"/>
                </a:lnTo>
                <a:lnTo>
                  <a:pt x="950" y="746"/>
                </a:lnTo>
                <a:lnTo>
                  <a:pt x="947" y="742"/>
                </a:lnTo>
                <a:lnTo>
                  <a:pt x="943" y="732"/>
                </a:lnTo>
                <a:lnTo>
                  <a:pt x="939" y="721"/>
                </a:lnTo>
                <a:lnTo>
                  <a:pt x="936" y="707"/>
                </a:lnTo>
                <a:lnTo>
                  <a:pt x="935" y="693"/>
                </a:lnTo>
                <a:lnTo>
                  <a:pt x="933" y="676"/>
                </a:lnTo>
                <a:lnTo>
                  <a:pt x="932" y="658"/>
                </a:lnTo>
                <a:lnTo>
                  <a:pt x="932" y="637"/>
                </a:lnTo>
                <a:lnTo>
                  <a:pt x="932" y="618"/>
                </a:lnTo>
                <a:lnTo>
                  <a:pt x="933" y="600"/>
                </a:lnTo>
                <a:lnTo>
                  <a:pt x="935" y="585"/>
                </a:lnTo>
                <a:lnTo>
                  <a:pt x="937" y="571"/>
                </a:lnTo>
                <a:lnTo>
                  <a:pt x="940" y="558"/>
                </a:lnTo>
                <a:lnTo>
                  <a:pt x="943" y="551"/>
                </a:lnTo>
                <a:lnTo>
                  <a:pt x="944" y="547"/>
                </a:lnTo>
                <a:lnTo>
                  <a:pt x="950" y="537"/>
                </a:lnTo>
                <a:lnTo>
                  <a:pt x="955" y="529"/>
                </a:lnTo>
                <a:lnTo>
                  <a:pt x="962" y="522"/>
                </a:lnTo>
                <a:lnTo>
                  <a:pt x="969" y="515"/>
                </a:lnTo>
                <a:lnTo>
                  <a:pt x="978" y="511"/>
                </a:lnTo>
                <a:lnTo>
                  <a:pt x="987" y="507"/>
                </a:lnTo>
                <a:lnTo>
                  <a:pt x="997" y="504"/>
                </a:lnTo>
                <a:lnTo>
                  <a:pt x="1010" y="503"/>
                </a:lnTo>
                <a:lnTo>
                  <a:pt x="1022" y="501"/>
                </a:lnTo>
                <a:lnTo>
                  <a:pt x="1035" y="501"/>
                </a:lnTo>
                <a:lnTo>
                  <a:pt x="1057" y="503"/>
                </a:lnTo>
                <a:lnTo>
                  <a:pt x="1067" y="504"/>
                </a:lnTo>
                <a:lnTo>
                  <a:pt x="1076" y="505"/>
                </a:lnTo>
                <a:lnTo>
                  <a:pt x="1085" y="507"/>
                </a:lnTo>
                <a:lnTo>
                  <a:pt x="1092" y="510"/>
                </a:lnTo>
                <a:lnTo>
                  <a:pt x="1098" y="512"/>
                </a:lnTo>
                <a:lnTo>
                  <a:pt x="1104" y="517"/>
                </a:lnTo>
                <a:lnTo>
                  <a:pt x="1110" y="521"/>
                </a:lnTo>
                <a:lnTo>
                  <a:pt x="1115" y="525"/>
                </a:lnTo>
                <a:lnTo>
                  <a:pt x="1119" y="530"/>
                </a:lnTo>
                <a:lnTo>
                  <a:pt x="1123" y="537"/>
                </a:lnTo>
                <a:lnTo>
                  <a:pt x="1126" y="543"/>
                </a:lnTo>
                <a:lnTo>
                  <a:pt x="1129" y="551"/>
                </a:lnTo>
                <a:lnTo>
                  <a:pt x="1130" y="560"/>
                </a:lnTo>
                <a:lnTo>
                  <a:pt x="1133" y="568"/>
                </a:lnTo>
                <a:lnTo>
                  <a:pt x="1133" y="572"/>
                </a:lnTo>
                <a:lnTo>
                  <a:pt x="1132" y="576"/>
                </a:lnTo>
                <a:lnTo>
                  <a:pt x="1130" y="578"/>
                </a:lnTo>
                <a:lnTo>
                  <a:pt x="1129" y="578"/>
                </a:lnTo>
                <a:lnTo>
                  <a:pt x="1125" y="579"/>
                </a:lnTo>
                <a:lnTo>
                  <a:pt x="1100" y="582"/>
                </a:lnTo>
                <a:lnTo>
                  <a:pt x="1096" y="582"/>
                </a:lnTo>
                <a:lnTo>
                  <a:pt x="1093" y="580"/>
                </a:lnTo>
                <a:lnTo>
                  <a:pt x="1090" y="578"/>
                </a:lnTo>
                <a:lnTo>
                  <a:pt x="1089" y="575"/>
                </a:lnTo>
                <a:lnTo>
                  <a:pt x="1086" y="567"/>
                </a:lnTo>
                <a:lnTo>
                  <a:pt x="1083" y="558"/>
                </a:lnTo>
                <a:lnTo>
                  <a:pt x="1079" y="553"/>
                </a:lnTo>
                <a:lnTo>
                  <a:pt x="1073" y="547"/>
                </a:lnTo>
                <a:lnTo>
                  <a:pt x="1067" y="544"/>
                </a:lnTo>
                <a:lnTo>
                  <a:pt x="1057" y="542"/>
                </a:lnTo>
                <a:lnTo>
                  <a:pt x="1046" y="540"/>
                </a:lnTo>
                <a:lnTo>
                  <a:pt x="1032" y="539"/>
                </a:lnTo>
                <a:lnTo>
                  <a:pt x="1022" y="539"/>
                </a:lnTo>
                <a:lnTo>
                  <a:pt x="1015" y="540"/>
                </a:lnTo>
                <a:lnTo>
                  <a:pt x="1008" y="542"/>
                </a:lnTo>
                <a:lnTo>
                  <a:pt x="1001" y="543"/>
                </a:lnTo>
                <a:lnTo>
                  <a:pt x="997" y="546"/>
                </a:lnTo>
                <a:lnTo>
                  <a:pt x="992" y="549"/>
                </a:lnTo>
                <a:lnTo>
                  <a:pt x="989" y="553"/>
                </a:lnTo>
                <a:lnTo>
                  <a:pt x="985" y="558"/>
                </a:lnTo>
                <a:lnTo>
                  <a:pt x="983" y="564"/>
                </a:lnTo>
                <a:lnTo>
                  <a:pt x="980" y="571"/>
                </a:lnTo>
                <a:lnTo>
                  <a:pt x="979" y="579"/>
                </a:lnTo>
                <a:lnTo>
                  <a:pt x="978" y="587"/>
                </a:lnTo>
                <a:lnTo>
                  <a:pt x="976" y="610"/>
                </a:lnTo>
                <a:lnTo>
                  <a:pt x="976" y="636"/>
                </a:lnTo>
                <a:close/>
                <a:moveTo>
                  <a:pt x="1353" y="776"/>
                </a:moveTo>
                <a:lnTo>
                  <a:pt x="1350" y="776"/>
                </a:lnTo>
                <a:lnTo>
                  <a:pt x="1346" y="776"/>
                </a:lnTo>
                <a:lnTo>
                  <a:pt x="1344" y="773"/>
                </a:lnTo>
                <a:lnTo>
                  <a:pt x="1341" y="769"/>
                </a:lnTo>
                <a:lnTo>
                  <a:pt x="1337" y="758"/>
                </a:lnTo>
                <a:lnTo>
                  <a:pt x="1336" y="751"/>
                </a:lnTo>
                <a:lnTo>
                  <a:pt x="1335" y="743"/>
                </a:lnTo>
                <a:lnTo>
                  <a:pt x="1328" y="751"/>
                </a:lnTo>
                <a:lnTo>
                  <a:pt x="1321" y="758"/>
                </a:lnTo>
                <a:lnTo>
                  <a:pt x="1312" y="764"/>
                </a:lnTo>
                <a:lnTo>
                  <a:pt x="1303" y="769"/>
                </a:lnTo>
                <a:lnTo>
                  <a:pt x="1293" y="772"/>
                </a:lnTo>
                <a:lnTo>
                  <a:pt x="1283" y="775"/>
                </a:lnTo>
                <a:lnTo>
                  <a:pt x="1272" y="776"/>
                </a:lnTo>
                <a:lnTo>
                  <a:pt x="1261" y="778"/>
                </a:lnTo>
                <a:lnTo>
                  <a:pt x="1251" y="778"/>
                </a:lnTo>
                <a:lnTo>
                  <a:pt x="1241" y="776"/>
                </a:lnTo>
                <a:lnTo>
                  <a:pt x="1233" y="775"/>
                </a:lnTo>
                <a:lnTo>
                  <a:pt x="1225" y="773"/>
                </a:lnTo>
                <a:lnTo>
                  <a:pt x="1218" y="772"/>
                </a:lnTo>
                <a:lnTo>
                  <a:pt x="1211" y="769"/>
                </a:lnTo>
                <a:lnTo>
                  <a:pt x="1204" y="765"/>
                </a:lnTo>
                <a:lnTo>
                  <a:pt x="1198" y="761"/>
                </a:lnTo>
                <a:lnTo>
                  <a:pt x="1194" y="757"/>
                </a:lnTo>
                <a:lnTo>
                  <a:pt x="1190" y="751"/>
                </a:lnTo>
                <a:lnTo>
                  <a:pt x="1186" y="744"/>
                </a:lnTo>
                <a:lnTo>
                  <a:pt x="1183" y="737"/>
                </a:lnTo>
                <a:lnTo>
                  <a:pt x="1180" y="729"/>
                </a:lnTo>
                <a:lnTo>
                  <a:pt x="1179" y="721"/>
                </a:lnTo>
                <a:lnTo>
                  <a:pt x="1179" y="711"/>
                </a:lnTo>
                <a:lnTo>
                  <a:pt x="1178" y="700"/>
                </a:lnTo>
                <a:lnTo>
                  <a:pt x="1178" y="692"/>
                </a:lnTo>
                <a:lnTo>
                  <a:pt x="1179" y="682"/>
                </a:lnTo>
                <a:lnTo>
                  <a:pt x="1180" y="673"/>
                </a:lnTo>
                <a:lnTo>
                  <a:pt x="1183" y="665"/>
                </a:lnTo>
                <a:lnTo>
                  <a:pt x="1186" y="658"/>
                </a:lnTo>
                <a:lnTo>
                  <a:pt x="1189" y="651"/>
                </a:lnTo>
                <a:lnTo>
                  <a:pt x="1193" y="644"/>
                </a:lnTo>
                <a:lnTo>
                  <a:pt x="1198" y="639"/>
                </a:lnTo>
                <a:lnTo>
                  <a:pt x="1204" y="633"/>
                </a:lnTo>
                <a:lnTo>
                  <a:pt x="1210" y="629"/>
                </a:lnTo>
                <a:lnTo>
                  <a:pt x="1217" y="625"/>
                </a:lnTo>
                <a:lnTo>
                  <a:pt x="1225" y="621"/>
                </a:lnTo>
                <a:lnTo>
                  <a:pt x="1233" y="619"/>
                </a:lnTo>
                <a:lnTo>
                  <a:pt x="1243" y="617"/>
                </a:lnTo>
                <a:lnTo>
                  <a:pt x="1254" y="615"/>
                </a:lnTo>
                <a:lnTo>
                  <a:pt x="1265" y="615"/>
                </a:lnTo>
                <a:lnTo>
                  <a:pt x="1333" y="615"/>
                </a:lnTo>
                <a:lnTo>
                  <a:pt x="1333" y="592"/>
                </a:lnTo>
                <a:lnTo>
                  <a:pt x="1332" y="578"/>
                </a:lnTo>
                <a:lnTo>
                  <a:pt x="1330" y="567"/>
                </a:lnTo>
                <a:lnTo>
                  <a:pt x="1329" y="558"/>
                </a:lnTo>
                <a:lnTo>
                  <a:pt x="1326" y="554"/>
                </a:lnTo>
                <a:lnTo>
                  <a:pt x="1325" y="551"/>
                </a:lnTo>
                <a:lnTo>
                  <a:pt x="1322" y="549"/>
                </a:lnTo>
                <a:lnTo>
                  <a:pt x="1319" y="546"/>
                </a:lnTo>
                <a:lnTo>
                  <a:pt x="1315" y="543"/>
                </a:lnTo>
                <a:lnTo>
                  <a:pt x="1311" y="542"/>
                </a:lnTo>
                <a:lnTo>
                  <a:pt x="1305" y="540"/>
                </a:lnTo>
                <a:lnTo>
                  <a:pt x="1300" y="540"/>
                </a:lnTo>
                <a:lnTo>
                  <a:pt x="1286" y="539"/>
                </a:lnTo>
                <a:lnTo>
                  <a:pt x="1272" y="539"/>
                </a:lnTo>
                <a:lnTo>
                  <a:pt x="1261" y="540"/>
                </a:lnTo>
                <a:lnTo>
                  <a:pt x="1257" y="542"/>
                </a:lnTo>
                <a:lnTo>
                  <a:pt x="1253" y="543"/>
                </a:lnTo>
                <a:lnTo>
                  <a:pt x="1247" y="546"/>
                </a:lnTo>
                <a:lnTo>
                  <a:pt x="1241" y="551"/>
                </a:lnTo>
                <a:lnTo>
                  <a:pt x="1239" y="557"/>
                </a:lnTo>
                <a:lnTo>
                  <a:pt x="1236" y="567"/>
                </a:lnTo>
                <a:lnTo>
                  <a:pt x="1233" y="578"/>
                </a:lnTo>
                <a:lnTo>
                  <a:pt x="1232" y="580"/>
                </a:lnTo>
                <a:lnTo>
                  <a:pt x="1229" y="583"/>
                </a:lnTo>
                <a:lnTo>
                  <a:pt x="1226" y="585"/>
                </a:lnTo>
                <a:lnTo>
                  <a:pt x="1223" y="585"/>
                </a:lnTo>
                <a:lnTo>
                  <a:pt x="1197" y="580"/>
                </a:lnTo>
                <a:lnTo>
                  <a:pt x="1194" y="580"/>
                </a:lnTo>
                <a:lnTo>
                  <a:pt x="1192" y="578"/>
                </a:lnTo>
                <a:lnTo>
                  <a:pt x="1192" y="576"/>
                </a:lnTo>
                <a:lnTo>
                  <a:pt x="1192" y="575"/>
                </a:lnTo>
                <a:lnTo>
                  <a:pt x="1192" y="569"/>
                </a:lnTo>
                <a:lnTo>
                  <a:pt x="1193" y="561"/>
                </a:lnTo>
                <a:lnTo>
                  <a:pt x="1196" y="553"/>
                </a:lnTo>
                <a:lnTo>
                  <a:pt x="1201" y="537"/>
                </a:lnTo>
                <a:lnTo>
                  <a:pt x="1204" y="532"/>
                </a:lnTo>
                <a:lnTo>
                  <a:pt x="1208" y="526"/>
                </a:lnTo>
                <a:lnTo>
                  <a:pt x="1214" y="521"/>
                </a:lnTo>
                <a:lnTo>
                  <a:pt x="1219" y="517"/>
                </a:lnTo>
                <a:lnTo>
                  <a:pt x="1225" y="512"/>
                </a:lnTo>
                <a:lnTo>
                  <a:pt x="1232" y="510"/>
                </a:lnTo>
                <a:lnTo>
                  <a:pt x="1239" y="507"/>
                </a:lnTo>
                <a:lnTo>
                  <a:pt x="1247" y="505"/>
                </a:lnTo>
                <a:lnTo>
                  <a:pt x="1257" y="504"/>
                </a:lnTo>
                <a:lnTo>
                  <a:pt x="1268" y="503"/>
                </a:lnTo>
                <a:lnTo>
                  <a:pt x="1279" y="501"/>
                </a:lnTo>
                <a:lnTo>
                  <a:pt x="1290" y="501"/>
                </a:lnTo>
                <a:lnTo>
                  <a:pt x="1303" y="501"/>
                </a:lnTo>
                <a:lnTo>
                  <a:pt x="1314" y="503"/>
                </a:lnTo>
                <a:lnTo>
                  <a:pt x="1323" y="504"/>
                </a:lnTo>
                <a:lnTo>
                  <a:pt x="1332" y="507"/>
                </a:lnTo>
                <a:lnTo>
                  <a:pt x="1340" y="510"/>
                </a:lnTo>
                <a:lnTo>
                  <a:pt x="1347" y="512"/>
                </a:lnTo>
                <a:lnTo>
                  <a:pt x="1354" y="517"/>
                </a:lnTo>
                <a:lnTo>
                  <a:pt x="1360" y="522"/>
                </a:lnTo>
                <a:lnTo>
                  <a:pt x="1364" y="528"/>
                </a:lnTo>
                <a:lnTo>
                  <a:pt x="1368" y="533"/>
                </a:lnTo>
                <a:lnTo>
                  <a:pt x="1372" y="542"/>
                </a:lnTo>
                <a:lnTo>
                  <a:pt x="1375" y="549"/>
                </a:lnTo>
                <a:lnTo>
                  <a:pt x="1376" y="558"/>
                </a:lnTo>
                <a:lnTo>
                  <a:pt x="1378" y="567"/>
                </a:lnTo>
                <a:lnTo>
                  <a:pt x="1379" y="578"/>
                </a:lnTo>
                <a:lnTo>
                  <a:pt x="1379" y="589"/>
                </a:lnTo>
                <a:lnTo>
                  <a:pt x="1379" y="703"/>
                </a:lnTo>
                <a:lnTo>
                  <a:pt x="1379" y="717"/>
                </a:lnTo>
                <a:lnTo>
                  <a:pt x="1380" y="728"/>
                </a:lnTo>
                <a:lnTo>
                  <a:pt x="1383" y="740"/>
                </a:lnTo>
                <a:lnTo>
                  <a:pt x="1387" y="755"/>
                </a:lnTo>
                <a:lnTo>
                  <a:pt x="1389" y="760"/>
                </a:lnTo>
                <a:lnTo>
                  <a:pt x="1389" y="764"/>
                </a:lnTo>
                <a:lnTo>
                  <a:pt x="1387" y="767"/>
                </a:lnTo>
                <a:lnTo>
                  <a:pt x="1385" y="769"/>
                </a:lnTo>
                <a:lnTo>
                  <a:pt x="1353" y="776"/>
                </a:lnTo>
                <a:close/>
                <a:moveTo>
                  <a:pt x="1333" y="708"/>
                </a:moveTo>
                <a:lnTo>
                  <a:pt x="1333" y="653"/>
                </a:lnTo>
                <a:lnTo>
                  <a:pt x="1266" y="653"/>
                </a:lnTo>
                <a:lnTo>
                  <a:pt x="1260" y="653"/>
                </a:lnTo>
                <a:lnTo>
                  <a:pt x="1254" y="653"/>
                </a:lnTo>
                <a:lnTo>
                  <a:pt x="1248" y="654"/>
                </a:lnTo>
                <a:lnTo>
                  <a:pt x="1244" y="655"/>
                </a:lnTo>
                <a:lnTo>
                  <a:pt x="1240" y="658"/>
                </a:lnTo>
                <a:lnTo>
                  <a:pt x="1237" y="660"/>
                </a:lnTo>
                <a:lnTo>
                  <a:pt x="1232" y="665"/>
                </a:lnTo>
                <a:lnTo>
                  <a:pt x="1228" y="672"/>
                </a:lnTo>
                <a:lnTo>
                  <a:pt x="1225" y="680"/>
                </a:lnTo>
                <a:lnTo>
                  <a:pt x="1225" y="685"/>
                </a:lnTo>
                <a:lnTo>
                  <a:pt x="1225" y="690"/>
                </a:lnTo>
                <a:lnTo>
                  <a:pt x="1223" y="700"/>
                </a:lnTo>
                <a:lnTo>
                  <a:pt x="1225" y="710"/>
                </a:lnTo>
                <a:lnTo>
                  <a:pt x="1225" y="714"/>
                </a:lnTo>
                <a:lnTo>
                  <a:pt x="1226" y="718"/>
                </a:lnTo>
                <a:lnTo>
                  <a:pt x="1229" y="725"/>
                </a:lnTo>
                <a:lnTo>
                  <a:pt x="1230" y="728"/>
                </a:lnTo>
                <a:lnTo>
                  <a:pt x="1233" y="730"/>
                </a:lnTo>
                <a:lnTo>
                  <a:pt x="1236" y="733"/>
                </a:lnTo>
                <a:lnTo>
                  <a:pt x="1239" y="735"/>
                </a:lnTo>
                <a:lnTo>
                  <a:pt x="1247" y="737"/>
                </a:lnTo>
                <a:lnTo>
                  <a:pt x="1258" y="739"/>
                </a:lnTo>
                <a:lnTo>
                  <a:pt x="1271" y="739"/>
                </a:lnTo>
                <a:lnTo>
                  <a:pt x="1279" y="739"/>
                </a:lnTo>
                <a:lnTo>
                  <a:pt x="1287" y="737"/>
                </a:lnTo>
                <a:lnTo>
                  <a:pt x="1294" y="736"/>
                </a:lnTo>
                <a:lnTo>
                  <a:pt x="1303" y="732"/>
                </a:lnTo>
                <a:lnTo>
                  <a:pt x="1310" y="728"/>
                </a:lnTo>
                <a:lnTo>
                  <a:pt x="1316" y="722"/>
                </a:lnTo>
                <a:lnTo>
                  <a:pt x="1325" y="717"/>
                </a:lnTo>
                <a:lnTo>
                  <a:pt x="1333" y="708"/>
                </a:lnTo>
                <a:close/>
                <a:moveTo>
                  <a:pt x="1460" y="550"/>
                </a:moveTo>
                <a:lnTo>
                  <a:pt x="1433" y="550"/>
                </a:lnTo>
                <a:lnTo>
                  <a:pt x="1428" y="517"/>
                </a:lnTo>
                <a:lnTo>
                  <a:pt x="1462" y="510"/>
                </a:lnTo>
                <a:lnTo>
                  <a:pt x="1473" y="443"/>
                </a:lnTo>
                <a:lnTo>
                  <a:pt x="1475" y="440"/>
                </a:lnTo>
                <a:lnTo>
                  <a:pt x="1476" y="437"/>
                </a:lnTo>
                <a:lnTo>
                  <a:pt x="1479" y="436"/>
                </a:lnTo>
                <a:lnTo>
                  <a:pt x="1482" y="435"/>
                </a:lnTo>
                <a:lnTo>
                  <a:pt x="1498" y="435"/>
                </a:lnTo>
                <a:lnTo>
                  <a:pt x="1501" y="436"/>
                </a:lnTo>
                <a:lnTo>
                  <a:pt x="1504" y="437"/>
                </a:lnTo>
                <a:lnTo>
                  <a:pt x="1504" y="439"/>
                </a:lnTo>
                <a:lnTo>
                  <a:pt x="1505" y="440"/>
                </a:lnTo>
                <a:lnTo>
                  <a:pt x="1505" y="443"/>
                </a:lnTo>
                <a:lnTo>
                  <a:pt x="1505" y="510"/>
                </a:lnTo>
                <a:lnTo>
                  <a:pt x="1569" y="510"/>
                </a:lnTo>
                <a:lnTo>
                  <a:pt x="1575" y="544"/>
                </a:lnTo>
                <a:lnTo>
                  <a:pt x="1505" y="550"/>
                </a:lnTo>
                <a:lnTo>
                  <a:pt x="1505" y="712"/>
                </a:lnTo>
                <a:lnTo>
                  <a:pt x="1505" y="719"/>
                </a:lnTo>
                <a:lnTo>
                  <a:pt x="1507" y="725"/>
                </a:lnTo>
                <a:lnTo>
                  <a:pt x="1510" y="729"/>
                </a:lnTo>
                <a:lnTo>
                  <a:pt x="1512" y="732"/>
                </a:lnTo>
                <a:lnTo>
                  <a:pt x="1518" y="735"/>
                </a:lnTo>
                <a:lnTo>
                  <a:pt x="1523" y="737"/>
                </a:lnTo>
                <a:lnTo>
                  <a:pt x="1529" y="737"/>
                </a:lnTo>
                <a:lnTo>
                  <a:pt x="1537" y="739"/>
                </a:lnTo>
                <a:lnTo>
                  <a:pt x="1554" y="737"/>
                </a:lnTo>
                <a:lnTo>
                  <a:pt x="1575" y="736"/>
                </a:lnTo>
                <a:lnTo>
                  <a:pt x="1580" y="767"/>
                </a:lnTo>
                <a:lnTo>
                  <a:pt x="1575" y="769"/>
                </a:lnTo>
                <a:lnTo>
                  <a:pt x="1569" y="771"/>
                </a:lnTo>
                <a:lnTo>
                  <a:pt x="1564" y="773"/>
                </a:lnTo>
                <a:lnTo>
                  <a:pt x="1558" y="775"/>
                </a:lnTo>
                <a:lnTo>
                  <a:pt x="1551" y="775"/>
                </a:lnTo>
                <a:lnTo>
                  <a:pt x="1546" y="776"/>
                </a:lnTo>
                <a:lnTo>
                  <a:pt x="1537" y="776"/>
                </a:lnTo>
                <a:lnTo>
                  <a:pt x="1521" y="776"/>
                </a:lnTo>
                <a:lnTo>
                  <a:pt x="1507" y="775"/>
                </a:lnTo>
                <a:lnTo>
                  <a:pt x="1500" y="772"/>
                </a:lnTo>
                <a:lnTo>
                  <a:pt x="1493" y="771"/>
                </a:lnTo>
                <a:lnTo>
                  <a:pt x="1487" y="768"/>
                </a:lnTo>
                <a:lnTo>
                  <a:pt x="1482" y="765"/>
                </a:lnTo>
                <a:lnTo>
                  <a:pt x="1476" y="761"/>
                </a:lnTo>
                <a:lnTo>
                  <a:pt x="1472" y="757"/>
                </a:lnTo>
                <a:lnTo>
                  <a:pt x="1469" y="751"/>
                </a:lnTo>
                <a:lnTo>
                  <a:pt x="1465" y="746"/>
                </a:lnTo>
                <a:lnTo>
                  <a:pt x="1462" y="739"/>
                </a:lnTo>
                <a:lnTo>
                  <a:pt x="1461" y="730"/>
                </a:lnTo>
                <a:lnTo>
                  <a:pt x="1460" y="721"/>
                </a:lnTo>
                <a:lnTo>
                  <a:pt x="1460" y="711"/>
                </a:lnTo>
                <a:lnTo>
                  <a:pt x="1460" y="550"/>
                </a:lnTo>
                <a:close/>
                <a:moveTo>
                  <a:pt x="1666" y="650"/>
                </a:moveTo>
                <a:lnTo>
                  <a:pt x="1666" y="675"/>
                </a:lnTo>
                <a:lnTo>
                  <a:pt x="1668" y="696"/>
                </a:lnTo>
                <a:lnTo>
                  <a:pt x="1669" y="704"/>
                </a:lnTo>
                <a:lnTo>
                  <a:pt x="1671" y="708"/>
                </a:lnTo>
                <a:lnTo>
                  <a:pt x="1672" y="711"/>
                </a:lnTo>
                <a:lnTo>
                  <a:pt x="1675" y="718"/>
                </a:lnTo>
                <a:lnTo>
                  <a:pt x="1678" y="723"/>
                </a:lnTo>
                <a:lnTo>
                  <a:pt x="1680" y="728"/>
                </a:lnTo>
                <a:lnTo>
                  <a:pt x="1686" y="732"/>
                </a:lnTo>
                <a:lnTo>
                  <a:pt x="1690" y="735"/>
                </a:lnTo>
                <a:lnTo>
                  <a:pt x="1696" y="737"/>
                </a:lnTo>
                <a:lnTo>
                  <a:pt x="1703" y="739"/>
                </a:lnTo>
                <a:lnTo>
                  <a:pt x="1711" y="740"/>
                </a:lnTo>
                <a:lnTo>
                  <a:pt x="1719" y="742"/>
                </a:lnTo>
                <a:lnTo>
                  <a:pt x="1729" y="742"/>
                </a:lnTo>
                <a:lnTo>
                  <a:pt x="1740" y="740"/>
                </a:lnTo>
                <a:lnTo>
                  <a:pt x="1750" y="739"/>
                </a:lnTo>
                <a:lnTo>
                  <a:pt x="1758" y="737"/>
                </a:lnTo>
                <a:lnTo>
                  <a:pt x="1765" y="733"/>
                </a:lnTo>
                <a:lnTo>
                  <a:pt x="1768" y="730"/>
                </a:lnTo>
                <a:lnTo>
                  <a:pt x="1771" y="728"/>
                </a:lnTo>
                <a:lnTo>
                  <a:pt x="1773" y="725"/>
                </a:lnTo>
                <a:lnTo>
                  <a:pt x="1775" y="722"/>
                </a:lnTo>
                <a:lnTo>
                  <a:pt x="1779" y="714"/>
                </a:lnTo>
                <a:lnTo>
                  <a:pt x="1782" y="704"/>
                </a:lnTo>
                <a:lnTo>
                  <a:pt x="1783" y="700"/>
                </a:lnTo>
                <a:lnTo>
                  <a:pt x="1786" y="698"/>
                </a:lnTo>
                <a:lnTo>
                  <a:pt x="1787" y="697"/>
                </a:lnTo>
                <a:lnTo>
                  <a:pt x="1789" y="697"/>
                </a:lnTo>
                <a:lnTo>
                  <a:pt x="1793" y="697"/>
                </a:lnTo>
                <a:lnTo>
                  <a:pt x="1816" y="701"/>
                </a:lnTo>
                <a:lnTo>
                  <a:pt x="1821" y="703"/>
                </a:lnTo>
                <a:lnTo>
                  <a:pt x="1822" y="704"/>
                </a:lnTo>
                <a:lnTo>
                  <a:pt x="1823" y="708"/>
                </a:lnTo>
                <a:lnTo>
                  <a:pt x="1823" y="712"/>
                </a:lnTo>
                <a:lnTo>
                  <a:pt x="1821" y="725"/>
                </a:lnTo>
                <a:lnTo>
                  <a:pt x="1815" y="737"/>
                </a:lnTo>
                <a:lnTo>
                  <a:pt x="1812" y="743"/>
                </a:lnTo>
                <a:lnTo>
                  <a:pt x="1808" y="748"/>
                </a:lnTo>
                <a:lnTo>
                  <a:pt x="1804" y="754"/>
                </a:lnTo>
                <a:lnTo>
                  <a:pt x="1798" y="758"/>
                </a:lnTo>
                <a:lnTo>
                  <a:pt x="1793" y="762"/>
                </a:lnTo>
                <a:lnTo>
                  <a:pt x="1786" y="767"/>
                </a:lnTo>
                <a:lnTo>
                  <a:pt x="1779" y="771"/>
                </a:lnTo>
                <a:lnTo>
                  <a:pt x="1769" y="773"/>
                </a:lnTo>
                <a:lnTo>
                  <a:pt x="1759" y="775"/>
                </a:lnTo>
                <a:lnTo>
                  <a:pt x="1750" y="778"/>
                </a:lnTo>
                <a:lnTo>
                  <a:pt x="1737" y="778"/>
                </a:lnTo>
                <a:lnTo>
                  <a:pt x="1725" y="779"/>
                </a:lnTo>
                <a:lnTo>
                  <a:pt x="1709" y="778"/>
                </a:lnTo>
                <a:lnTo>
                  <a:pt x="1696" y="778"/>
                </a:lnTo>
                <a:lnTo>
                  <a:pt x="1690" y="776"/>
                </a:lnTo>
                <a:lnTo>
                  <a:pt x="1684" y="775"/>
                </a:lnTo>
                <a:lnTo>
                  <a:pt x="1673" y="772"/>
                </a:lnTo>
                <a:lnTo>
                  <a:pt x="1664" y="769"/>
                </a:lnTo>
                <a:lnTo>
                  <a:pt x="1655" y="764"/>
                </a:lnTo>
                <a:lnTo>
                  <a:pt x="1651" y="761"/>
                </a:lnTo>
                <a:lnTo>
                  <a:pt x="1647" y="758"/>
                </a:lnTo>
                <a:lnTo>
                  <a:pt x="1641" y="750"/>
                </a:lnTo>
                <a:lnTo>
                  <a:pt x="1639" y="746"/>
                </a:lnTo>
                <a:lnTo>
                  <a:pt x="1636" y="742"/>
                </a:lnTo>
                <a:lnTo>
                  <a:pt x="1632" y="732"/>
                </a:lnTo>
                <a:lnTo>
                  <a:pt x="1629" y="721"/>
                </a:lnTo>
                <a:lnTo>
                  <a:pt x="1626" y="707"/>
                </a:lnTo>
                <a:lnTo>
                  <a:pt x="1623" y="693"/>
                </a:lnTo>
                <a:lnTo>
                  <a:pt x="1622" y="676"/>
                </a:lnTo>
                <a:lnTo>
                  <a:pt x="1622" y="658"/>
                </a:lnTo>
                <a:lnTo>
                  <a:pt x="1621" y="637"/>
                </a:lnTo>
                <a:lnTo>
                  <a:pt x="1622" y="618"/>
                </a:lnTo>
                <a:lnTo>
                  <a:pt x="1622" y="600"/>
                </a:lnTo>
                <a:lnTo>
                  <a:pt x="1625" y="585"/>
                </a:lnTo>
                <a:lnTo>
                  <a:pt x="1626" y="571"/>
                </a:lnTo>
                <a:lnTo>
                  <a:pt x="1630" y="558"/>
                </a:lnTo>
                <a:lnTo>
                  <a:pt x="1632" y="551"/>
                </a:lnTo>
                <a:lnTo>
                  <a:pt x="1634" y="547"/>
                </a:lnTo>
                <a:lnTo>
                  <a:pt x="1639" y="537"/>
                </a:lnTo>
                <a:lnTo>
                  <a:pt x="1644" y="529"/>
                </a:lnTo>
                <a:lnTo>
                  <a:pt x="1651" y="522"/>
                </a:lnTo>
                <a:lnTo>
                  <a:pt x="1658" y="515"/>
                </a:lnTo>
                <a:lnTo>
                  <a:pt x="1666" y="511"/>
                </a:lnTo>
                <a:lnTo>
                  <a:pt x="1676" y="507"/>
                </a:lnTo>
                <a:lnTo>
                  <a:pt x="1687" y="504"/>
                </a:lnTo>
                <a:lnTo>
                  <a:pt x="1698" y="503"/>
                </a:lnTo>
                <a:lnTo>
                  <a:pt x="1711" y="501"/>
                </a:lnTo>
                <a:lnTo>
                  <a:pt x="1725" y="501"/>
                </a:lnTo>
                <a:lnTo>
                  <a:pt x="1739" y="503"/>
                </a:lnTo>
                <a:lnTo>
                  <a:pt x="1753" y="503"/>
                </a:lnTo>
                <a:lnTo>
                  <a:pt x="1764" y="505"/>
                </a:lnTo>
                <a:lnTo>
                  <a:pt x="1775" y="508"/>
                </a:lnTo>
                <a:lnTo>
                  <a:pt x="1783" y="514"/>
                </a:lnTo>
                <a:lnTo>
                  <a:pt x="1787" y="515"/>
                </a:lnTo>
                <a:lnTo>
                  <a:pt x="1791" y="518"/>
                </a:lnTo>
                <a:lnTo>
                  <a:pt x="1798" y="525"/>
                </a:lnTo>
                <a:lnTo>
                  <a:pt x="1804" y="532"/>
                </a:lnTo>
                <a:lnTo>
                  <a:pt x="1808" y="539"/>
                </a:lnTo>
                <a:lnTo>
                  <a:pt x="1812" y="549"/>
                </a:lnTo>
                <a:lnTo>
                  <a:pt x="1815" y="558"/>
                </a:lnTo>
                <a:lnTo>
                  <a:pt x="1818" y="569"/>
                </a:lnTo>
                <a:lnTo>
                  <a:pt x="1819" y="580"/>
                </a:lnTo>
                <a:lnTo>
                  <a:pt x="1821" y="593"/>
                </a:lnTo>
                <a:lnTo>
                  <a:pt x="1822" y="607"/>
                </a:lnTo>
                <a:lnTo>
                  <a:pt x="1822" y="622"/>
                </a:lnTo>
                <a:lnTo>
                  <a:pt x="1822" y="640"/>
                </a:lnTo>
                <a:lnTo>
                  <a:pt x="1821" y="644"/>
                </a:lnTo>
                <a:lnTo>
                  <a:pt x="1819" y="647"/>
                </a:lnTo>
                <a:lnTo>
                  <a:pt x="1818" y="648"/>
                </a:lnTo>
                <a:lnTo>
                  <a:pt x="1816" y="648"/>
                </a:lnTo>
                <a:lnTo>
                  <a:pt x="1812" y="650"/>
                </a:lnTo>
                <a:lnTo>
                  <a:pt x="1666" y="650"/>
                </a:lnTo>
                <a:close/>
                <a:moveTo>
                  <a:pt x="1666" y="610"/>
                </a:moveTo>
                <a:lnTo>
                  <a:pt x="1776" y="610"/>
                </a:lnTo>
                <a:lnTo>
                  <a:pt x="1776" y="600"/>
                </a:lnTo>
                <a:lnTo>
                  <a:pt x="1776" y="590"/>
                </a:lnTo>
                <a:lnTo>
                  <a:pt x="1773" y="575"/>
                </a:lnTo>
                <a:lnTo>
                  <a:pt x="1769" y="562"/>
                </a:lnTo>
                <a:lnTo>
                  <a:pt x="1766" y="557"/>
                </a:lnTo>
                <a:lnTo>
                  <a:pt x="1764" y="553"/>
                </a:lnTo>
                <a:lnTo>
                  <a:pt x="1759" y="550"/>
                </a:lnTo>
                <a:lnTo>
                  <a:pt x="1755" y="547"/>
                </a:lnTo>
                <a:lnTo>
                  <a:pt x="1751" y="544"/>
                </a:lnTo>
                <a:lnTo>
                  <a:pt x="1746" y="542"/>
                </a:lnTo>
                <a:lnTo>
                  <a:pt x="1733" y="540"/>
                </a:lnTo>
                <a:lnTo>
                  <a:pt x="1718" y="539"/>
                </a:lnTo>
                <a:lnTo>
                  <a:pt x="1704" y="540"/>
                </a:lnTo>
                <a:lnTo>
                  <a:pt x="1698" y="540"/>
                </a:lnTo>
                <a:lnTo>
                  <a:pt x="1693" y="542"/>
                </a:lnTo>
                <a:lnTo>
                  <a:pt x="1689" y="544"/>
                </a:lnTo>
                <a:lnTo>
                  <a:pt x="1684" y="547"/>
                </a:lnTo>
                <a:lnTo>
                  <a:pt x="1680" y="550"/>
                </a:lnTo>
                <a:lnTo>
                  <a:pt x="1678" y="553"/>
                </a:lnTo>
                <a:lnTo>
                  <a:pt x="1675" y="558"/>
                </a:lnTo>
                <a:lnTo>
                  <a:pt x="1672" y="562"/>
                </a:lnTo>
                <a:lnTo>
                  <a:pt x="1669" y="575"/>
                </a:lnTo>
                <a:lnTo>
                  <a:pt x="1668" y="582"/>
                </a:lnTo>
                <a:lnTo>
                  <a:pt x="1666" y="590"/>
                </a:lnTo>
                <a:lnTo>
                  <a:pt x="1666" y="610"/>
                </a:lnTo>
                <a:close/>
                <a:moveTo>
                  <a:pt x="2039" y="530"/>
                </a:moveTo>
                <a:lnTo>
                  <a:pt x="2039" y="408"/>
                </a:lnTo>
                <a:lnTo>
                  <a:pt x="2077" y="401"/>
                </a:lnTo>
                <a:lnTo>
                  <a:pt x="2084" y="767"/>
                </a:lnTo>
                <a:lnTo>
                  <a:pt x="2046" y="775"/>
                </a:lnTo>
                <a:lnTo>
                  <a:pt x="2039" y="742"/>
                </a:lnTo>
                <a:lnTo>
                  <a:pt x="2034" y="747"/>
                </a:lnTo>
                <a:lnTo>
                  <a:pt x="2030" y="753"/>
                </a:lnTo>
                <a:lnTo>
                  <a:pt x="2022" y="760"/>
                </a:lnTo>
                <a:lnTo>
                  <a:pt x="2018" y="764"/>
                </a:lnTo>
                <a:lnTo>
                  <a:pt x="2014" y="767"/>
                </a:lnTo>
                <a:lnTo>
                  <a:pt x="2005" y="771"/>
                </a:lnTo>
                <a:lnTo>
                  <a:pt x="1996" y="775"/>
                </a:lnTo>
                <a:lnTo>
                  <a:pt x="1987" y="778"/>
                </a:lnTo>
                <a:lnTo>
                  <a:pt x="1979" y="778"/>
                </a:lnTo>
                <a:lnTo>
                  <a:pt x="1971" y="779"/>
                </a:lnTo>
                <a:lnTo>
                  <a:pt x="1957" y="778"/>
                </a:lnTo>
                <a:lnTo>
                  <a:pt x="1944" y="776"/>
                </a:lnTo>
                <a:lnTo>
                  <a:pt x="1933" y="775"/>
                </a:lnTo>
                <a:lnTo>
                  <a:pt x="1922" y="771"/>
                </a:lnTo>
                <a:lnTo>
                  <a:pt x="1918" y="769"/>
                </a:lnTo>
                <a:lnTo>
                  <a:pt x="1914" y="767"/>
                </a:lnTo>
                <a:lnTo>
                  <a:pt x="1905" y="761"/>
                </a:lnTo>
                <a:lnTo>
                  <a:pt x="1900" y="755"/>
                </a:lnTo>
                <a:lnTo>
                  <a:pt x="1894" y="747"/>
                </a:lnTo>
                <a:lnTo>
                  <a:pt x="1889" y="739"/>
                </a:lnTo>
                <a:lnTo>
                  <a:pt x="1884" y="728"/>
                </a:lnTo>
                <a:lnTo>
                  <a:pt x="1882" y="717"/>
                </a:lnTo>
                <a:lnTo>
                  <a:pt x="1880" y="704"/>
                </a:lnTo>
                <a:lnTo>
                  <a:pt x="1878" y="689"/>
                </a:lnTo>
                <a:lnTo>
                  <a:pt x="1878" y="673"/>
                </a:lnTo>
                <a:lnTo>
                  <a:pt x="1876" y="657"/>
                </a:lnTo>
                <a:lnTo>
                  <a:pt x="1876" y="637"/>
                </a:lnTo>
                <a:lnTo>
                  <a:pt x="1876" y="618"/>
                </a:lnTo>
                <a:lnTo>
                  <a:pt x="1878" y="600"/>
                </a:lnTo>
                <a:lnTo>
                  <a:pt x="1879" y="585"/>
                </a:lnTo>
                <a:lnTo>
                  <a:pt x="1882" y="571"/>
                </a:lnTo>
                <a:lnTo>
                  <a:pt x="1886" y="558"/>
                </a:lnTo>
                <a:lnTo>
                  <a:pt x="1887" y="551"/>
                </a:lnTo>
                <a:lnTo>
                  <a:pt x="1889" y="547"/>
                </a:lnTo>
                <a:lnTo>
                  <a:pt x="1894" y="537"/>
                </a:lnTo>
                <a:lnTo>
                  <a:pt x="1897" y="532"/>
                </a:lnTo>
                <a:lnTo>
                  <a:pt x="1900" y="529"/>
                </a:lnTo>
                <a:lnTo>
                  <a:pt x="1907" y="522"/>
                </a:lnTo>
                <a:lnTo>
                  <a:pt x="1914" y="515"/>
                </a:lnTo>
                <a:lnTo>
                  <a:pt x="1923" y="511"/>
                </a:lnTo>
                <a:lnTo>
                  <a:pt x="1932" y="507"/>
                </a:lnTo>
                <a:lnTo>
                  <a:pt x="1943" y="504"/>
                </a:lnTo>
                <a:lnTo>
                  <a:pt x="1954" y="503"/>
                </a:lnTo>
                <a:lnTo>
                  <a:pt x="1966" y="501"/>
                </a:lnTo>
                <a:lnTo>
                  <a:pt x="1980" y="501"/>
                </a:lnTo>
                <a:lnTo>
                  <a:pt x="1990" y="501"/>
                </a:lnTo>
                <a:lnTo>
                  <a:pt x="1998" y="503"/>
                </a:lnTo>
                <a:lnTo>
                  <a:pt x="2007" y="505"/>
                </a:lnTo>
                <a:lnTo>
                  <a:pt x="2009" y="507"/>
                </a:lnTo>
                <a:lnTo>
                  <a:pt x="2014" y="508"/>
                </a:lnTo>
                <a:lnTo>
                  <a:pt x="2021" y="512"/>
                </a:lnTo>
                <a:lnTo>
                  <a:pt x="2026" y="518"/>
                </a:lnTo>
                <a:lnTo>
                  <a:pt x="2032" y="524"/>
                </a:lnTo>
                <a:lnTo>
                  <a:pt x="2039" y="530"/>
                </a:lnTo>
                <a:close/>
                <a:moveTo>
                  <a:pt x="2039" y="579"/>
                </a:moveTo>
                <a:lnTo>
                  <a:pt x="2030" y="568"/>
                </a:lnTo>
                <a:lnTo>
                  <a:pt x="2023" y="560"/>
                </a:lnTo>
                <a:lnTo>
                  <a:pt x="2018" y="553"/>
                </a:lnTo>
                <a:lnTo>
                  <a:pt x="2011" y="547"/>
                </a:lnTo>
                <a:lnTo>
                  <a:pt x="2004" y="544"/>
                </a:lnTo>
                <a:lnTo>
                  <a:pt x="1996" y="542"/>
                </a:lnTo>
                <a:lnTo>
                  <a:pt x="1986" y="540"/>
                </a:lnTo>
                <a:lnTo>
                  <a:pt x="1976" y="539"/>
                </a:lnTo>
                <a:lnTo>
                  <a:pt x="1968" y="539"/>
                </a:lnTo>
                <a:lnTo>
                  <a:pt x="1959" y="540"/>
                </a:lnTo>
                <a:lnTo>
                  <a:pt x="1953" y="542"/>
                </a:lnTo>
                <a:lnTo>
                  <a:pt x="1947" y="543"/>
                </a:lnTo>
                <a:lnTo>
                  <a:pt x="1941" y="546"/>
                </a:lnTo>
                <a:lnTo>
                  <a:pt x="1937" y="549"/>
                </a:lnTo>
                <a:lnTo>
                  <a:pt x="1933" y="553"/>
                </a:lnTo>
                <a:lnTo>
                  <a:pt x="1930" y="558"/>
                </a:lnTo>
                <a:lnTo>
                  <a:pt x="1928" y="564"/>
                </a:lnTo>
                <a:lnTo>
                  <a:pt x="1926" y="571"/>
                </a:lnTo>
                <a:lnTo>
                  <a:pt x="1923" y="579"/>
                </a:lnTo>
                <a:lnTo>
                  <a:pt x="1923" y="587"/>
                </a:lnTo>
                <a:lnTo>
                  <a:pt x="1922" y="610"/>
                </a:lnTo>
                <a:lnTo>
                  <a:pt x="1921" y="636"/>
                </a:lnTo>
                <a:lnTo>
                  <a:pt x="1922" y="665"/>
                </a:lnTo>
                <a:lnTo>
                  <a:pt x="1922" y="689"/>
                </a:lnTo>
                <a:lnTo>
                  <a:pt x="1925" y="707"/>
                </a:lnTo>
                <a:lnTo>
                  <a:pt x="1928" y="714"/>
                </a:lnTo>
                <a:lnTo>
                  <a:pt x="1930" y="721"/>
                </a:lnTo>
                <a:lnTo>
                  <a:pt x="1933" y="726"/>
                </a:lnTo>
                <a:lnTo>
                  <a:pt x="1937" y="730"/>
                </a:lnTo>
                <a:lnTo>
                  <a:pt x="1941" y="735"/>
                </a:lnTo>
                <a:lnTo>
                  <a:pt x="1947" y="737"/>
                </a:lnTo>
                <a:lnTo>
                  <a:pt x="1953" y="739"/>
                </a:lnTo>
                <a:lnTo>
                  <a:pt x="1959" y="740"/>
                </a:lnTo>
                <a:lnTo>
                  <a:pt x="1966" y="740"/>
                </a:lnTo>
                <a:lnTo>
                  <a:pt x="1976" y="742"/>
                </a:lnTo>
                <a:lnTo>
                  <a:pt x="1984" y="740"/>
                </a:lnTo>
                <a:lnTo>
                  <a:pt x="1993" y="740"/>
                </a:lnTo>
                <a:lnTo>
                  <a:pt x="2000" y="737"/>
                </a:lnTo>
                <a:lnTo>
                  <a:pt x="2007" y="733"/>
                </a:lnTo>
                <a:lnTo>
                  <a:pt x="2014" y="729"/>
                </a:lnTo>
                <a:lnTo>
                  <a:pt x="2022" y="722"/>
                </a:lnTo>
                <a:lnTo>
                  <a:pt x="2030" y="712"/>
                </a:lnTo>
                <a:lnTo>
                  <a:pt x="2039" y="701"/>
                </a:lnTo>
                <a:lnTo>
                  <a:pt x="2039" y="579"/>
                </a:lnTo>
                <a:close/>
                <a:moveTo>
                  <a:pt x="2277" y="550"/>
                </a:moveTo>
                <a:lnTo>
                  <a:pt x="2251" y="550"/>
                </a:lnTo>
                <a:lnTo>
                  <a:pt x="2246" y="517"/>
                </a:lnTo>
                <a:lnTo>
                  <a:pt x="2280" y="510"/>
                </a:lnTo>
                <a:lnTo>
                  <a:pt x="2291" y="443"/>
                </a:lnTo>
                <a:lnTo>
                  <a:pt x="2293" y="440"/>
                </a:lnTo>
                <a:lnTo>
                  <a:pt x="2294" y="437"/>
                </a:lnTo>
                <a:lnTo>
                  <a:pt x="2297" y="436"/>
                </a:lnTo>
                <a:lnTo>
                  <a:pt x="2300" y="435"/>
                </a:lnTo>
                <a:lnTo>
                  <a:pt x="2316" y="435"/>
                </a:lnTo>
                <a:lnTo>
                  <a:pt x="2319" y="436"/>
                </a:lnTo>
                <a:lnTo>
                  <a:pt x="2322" y="437"/>
                </a:lnTo>
                <a:lnTo>
                  <a:pt x="2322" y="439"/>
                </a:lnTo>
                <a:lnTo>
                  <a:pt x="2323" y="440"/>
                </a:lnTo>
                <a:lnTo>
                  <a:pt x="2323" y="443"/>
                </a:lnTo>
                <a:lnTo>
                  <a:pt x="2323" y="510"/>
                </a:lnTo>
                <a:lnTo>
                  <a:pt x="2387" y="510"/>
                </a:lnTo>
                <a:lnTo>
                  <a:pt x="2393" y="544"/>
                </a:lnTo>
                <a:lnTo>
                  <a:pt x="2323" y="550"/>
                </a:lnTo>
                <a:lnTo>
                  <a:pt x="2323" y="712"/>
                </a:lnTo>
                <a:lnTo>
                  <a:pt x="2323" y="719"/>
                </a:lnTo>
                <a:lnTo>
                  <a:pt x="2325" y="725"/>
                </a:lnTo>
                <a:lnTo>
                  <a:pt x="2327" y="729"/>
                </a:lnTo>
                <a:lnTo>
                  <a:pt x="2330" y="732"/>
                </a:lnTo>
                <a:lnTo>
                  <a:pt x="2336" y="735"/>
                </a:lnTo>
                <a:lnTo>
                  <a:pt x="2341" y="737"/>
                </a:lnTo>
                <a:lnTo>
                  <a:pt x="2347" y="737"/>
                </a:lnTo>
                <a:lnTo>
                  <a:pt x="2355" y="739"/>
                </a:lnTo>
                <a:lnTo>
                  <a:pt x="2372" y="737"/>
                </a:lnTo>
                <a:lnTo>
                  <a:pt x="2393" y="736"/>
                </a:lnTo>
                <a:lnTo>
                  <a:pt x="2398" y="767"/>
                </a:lnTo>
                <a:lnTo>
                  <a:pt x="2393" y="769"/>
                </a:lnTo>
                <a:lnTo>
                  <a:pt x="2387" y="771"/>
                </a:lnTo>
                <a:lnTo>
                  <a:pt x="2382" y="773"/>
                </a:lnTo>
                <a:lnTo>
                  <a:pt x="2376" y="775"/>
                </a:lnTo>
                <a:lnTo>
                  <a:pt x="2369" y="775"/>
                </a:lnTo>
                <a:lnTo>
                  <a:pt x="2364" y="776"/>
                </a:lnTo>
                <a:lnTo>
                  <a:pt x="2355" y="776"/>
                </a:lnTo>
                <a:lnTo>
                  <a:pt x="2339" y="776"/>
                </a:lnTo>
                <a:lnTo>
                  <a:pt x="2325" y="775"/>
                </a:lnTo>
                <a:lnTo>
                  <a:pt x="2318" y="772"/>
                </a:lnTo>
                <a:lnTo>
                  <a:pt x="2311" y="771"/>
                </a:lnTo>
                <a:lnTo>
                  <a:pt x="2305" y="768"/>
                </a:lnTo>
                <a:lnTo>
                  <a:pt x="2300" y="765"/>
                </a:lnTo>
                <a:lnTo>
                  <a:pt x="2294" y="761"/>
                </a:lnTo>
                <a:lnTo>
                  <a:pt x="2290" y="757"/>
                </a:lnTo>
                <a:lnTo>
                  <a:pt x="2287" y="751"/>
                </a:lnTo>
                <a:lnTo>
                  <a:pt x="2283" y="746"/>
                </a:lnTo>
                <a:lnTo>
                  <a:pt x="2280" y="739"/>
                </a:lnTo>
                <a:lnTo>
                  <a:pt x="2279" y="730"/>
                </a:lnTo>
                <a:lnTo>
                  <a:pt x="2277" y="721"/>
                </a:lnTo>
                <a:lnTo>
                  <a:pt x="2277" y="711"/>
                </a:lnTo>
                <a:lnTo>
                  <a:pt x="2277" y="550"/>
                </a:lnTo>
                <a:close/>
                <a:moveTo>
                  <a:pt x="2543" y="501"/>
                </a:moveTo>
                <a:lnTo>
                  <a:pt x="2558" y="501"/>
                </a:lnTo>
                <a:lnTo>
                  <a:pt x="2570" y="503"/>
                </a:lnTo>
                <a:lnTo>
                  <a:pt x="2577" y="504"/>
                </a:lnTo>
                <a:lnTo>
                  <a:pt x="2583" y="505"/>
                </a:lnTo>
                <a:lnTo>
                  <a:pt x="2594" y="508"/>
                </a:lnTo>
                <a:lnTo>
                  <a:pt x="2604" y="511"/>
                </a:lnTo>
                <a:lnTo>
                  <a:pt x="2612" y="517"/>
                </a:lnTo>
                <a:lnTo>
                  <a:pt x="2619" y="522"/>
                </a:lnTo>
                <a:lnTo>
                  <a:pt x="2625" y="529"/>
                </a:lnTo>
                <a:lnTo>
                  <a:pt x="2630" y="539"/>
                </a:lnTo>
                <a:lnTo>
                  <a:pt x="2633" y="543"/>
                </a:lnTo>
                <a:lnTo>
                  <a:pt x="2634" y="549"/>
                </a:lnTo>
                <a:lnTo>
                  <a:pt x="2639" y="560"/>
                </a:lnTo>
                <a:lnTo>
                  <a:pt x="2641" y="572"/>
                </a:lnTo>
                <a:lnTo>
                  <a:pt x="2643" y="587"/>
                </a:lnTo>
                <a:lnTo>
                  <a:pt x="2644" y="604"/>
                </a:lnTo>
                <a:lnTo>
                  <a:pt x="2645" y="622"/>
                </a:lnTo>
                <a:lnTo>
                  <a:pt x="2645" y="643"/>
                </a:lnTo>
                <a:lnTo>
                  <a:pt x="2644" y="662"/>
                </a:lnTo>
                <a:lnTo>
                  <a:pt x="2644" y="679"/>
                </a:lnTo>
                <a:lnTo>
                  <a:pt x="2643" y="696"/>
                </a:lnTo>
                <a:lnTo>
                  <a:pt x="2640" y="710"/>
                </a:lnTo>
                <a:lnTo>
                  <a:pt x="2637" y="722"/>
                </a:lnTo>
                <a:lnTo>
                  <a:pt x="2633" y="733"/>
                </a:lnTo>
                <a:lnTo>
                  <a:pt x="2627" y="743"/>
                </a:lnTo>
                <a:lnTo>
                  <a:pt x="2622" y="751"/>
                </a:lnTo>
                <a:lnTo>
                  <a:pt x="2615" y="758"/>
                </a:lnTo>
                <a:lnTo>
                  <a:pt x="2608" y="764"/>
                </a:lnTo>
                <a:lnTo>
                  <a:pt x="2600" y="769"/>
                </a:lnTo>
                <a:lnTo>
                  <a:pt x="2590" y="772"/>
                </a:lnTo>
                <a:lnTo>
                  <a:pt x="2580" y="775"/>
                </a:lnTo>
                <a:lnTo>
                  <a:pt x="2569" y="778"/>
                </a:lnTo>
                <a:lnTo>
                  <a:pt x="2557" y="778"/>
                </a:lnTo>
                <a:lnTo>
                  <a:pt x="2543" y="779"/>
                </a:lnTo>
                <a:lnTo>
                  <a:pt x="2527" y="778"/>
                </a:lnTo>
                <a:lnTo>
                  <a:pt x="2514" y="778"/>
                </a:lnTo>
                <a:lnTo>
                  <a:pt x="2508" y="776"/>
                </a:lnTo>
                <a:lnTo>
                  <a:pt x="2502" y="775"/>
                </a:lnTo>
                <a:lnTo>
                  <a:pt x="2491" y="772"/>
                </a:lnTo>
                <a:lnTo>
                  <a:pt x="2482" y="769"/>
                </a:lnTo>
                <a:lnTo>
                  <a:pt x="2473" y="764"/>
                </a:lnTo>
                <a:lnTo>
                  <a:pt x="2469" y="761"/>
                </a:lnTo>
                <a:lnTo>
                  <a:pt x="2465" y="758"/>
                </a:lnTo>
                <a:lnTo>
                  <a:pt x="2459" y="750"/>
                </a:lnTo>
                <a:lnTo>
                  <a:pt x="2457" y="746"/>
                </a:lnTo>
                <a:lnTo>
                  <a:pt x="2454" y="742"/>
                </a:lnTo>
                <a:lnTo>
                  <a:pt x="2450" y="732"/>
                </a:lnTo>
                <a:lnTo>
                  <a:pt x="2447" y="721"/>
                </a:lnTo>
                <a:lnTo>
                  <a:pt x="2444" y="707"/>
                </a:lnTo>
                <a:lnTo>
                  <a:pt x="2441" y="693"/>
                </a:lnTo>
                <a:lnTo>
                  <a:pt x="2440" y="676"/>
                </a:lnTo>
                <a:lnTo>
                  <a:pt x="2440" y="658"/>
                </a:lnTo>
                <a:lnTo>
                  <a:pt x="2439" y="637"/>
                </a:lnTo>
                <a:lnTo>
                  <a:pt x="2440" y="618"/>
                </a:lnTo>
                <a:lnTo>
                  <a:pt x="2440" y="600"/>
                </a:lnTo>
                <a:lnTo>
                  <a:pt x="2443" y="585"/>
                </a:lnTo>
                <a:lnTo>
                  <a:pt x="2444" y="571"/>
                </a:lnTo>
                <a:lnTo>
                  <a:pt x="2448" y="558"/>
                </a:lnTo>
                <a:lnTo>
                  <a:pt x="2450" y="551"/>
                </a:lnTo>
                <a:lnTo>
                  <a:pt x="2452" y="547"/>
                </a:lnTo>
                <a:lnTo>
                  <a:pt x="2457" y="537"/>
                </a:lnTo>
                <a:lnTo>
                  <a:pt x="2462" y="529"/>
                </a:lnTo>
                <a:lnTo>
                  <a:pt x="2469" y="522"/>
                </a:lnTo>
                <a:lnTo>
                  <a:pt x="2476" y="515"/>
                </a:lnTo>
                <a:lnTo>
                  <a:pt x="2484" y="511"/>
                </a:lnTo>
                <a:lnTo>
                  <a:pt x="2494" y="507"/>
                </a:lnTo>
                <a:lnTo>
                  <a:pt x="2505" y="504"/>
                </a:lnTo>
                <a:lnTo>
                  <a:pt x="2516" y="503"/>
                </a:lnTo>
                <a:lnTo>
                  <a:pt x="2529" y="501"/>
                </a:lnTo>
                <a:lnTo>
                  <a:pt x="2543" y="501"/>
                </a:lnTo>
                <a:close/>
                <a:moveTo>
                  <a:pt x="2547" y="742"/>
                </a:moveTo>
                <a:lnTo>
                  <a:pt x="2555" y="740"/>
                </a:lnTo>
                <a:lnTo>
                  <a:pt x="2564" y="740"/>
                </a:lnTo>
                <a:lnTo>
                  <a:pt x="2569" y="739"/>
                </a:lnTo>
                <a:lnTo>
                  <a:pt x="2573" y="737"/>
                </a:lnTo>
                <a:lnTo>
                  <a:pt x="2576" y="737"/>
                </a:lnTo>
                <a:lnTo>
                  <a:pt x="2580" y="735"/>
                </a:lnTo>
                <a:lnTo>
                  <a:pt x="2586" y="730"/>
                </a:lnTo>
                <a:lnTo>
                  <a:pt x="2589" y="726"/>
                </a:lnTo>
                <a:lnTo>
                  <a:pt x="2591" y="722"/>
                </a:lnTo>
                <a:lnTo>
                  <a:pt x="2594" y="717"/>
                </a:lnTo>
                <a:lnTo>
                  <a:pt x="2597" y="710"/>
                </a:lnTo>
                <a:lnTo>
                  <a:pt x="2598" y="701"/>
                </a:lnTo>
                <a:lnTo>
                  <a:pt x="2598" y="692"/>
                </a:lnTo>
                <a:lnTo>
                  <a:pt x="2600" y="682"/>
                </a:lnTo>
                <a:lnTo>
                  <a:pt x="2600" y="671"/>
                </a:lnTo>
                <a:lnTo>
                  <a:pt x="2601" y="643"/>
                </a:lnTo>
                <a:lnTo>
                  <a:pt x="2600" y="614"/>
                </a:lnTo>
                <a:lnTo>
                  <a:pt x="2598" y="590"/>
                </a:lnTo>
                <a:lnTo>
                  <a:pt x="2597" y="580"/>
                </a:lnTo>
                <a:lnTo>
                  <a:pt x="2595" y="572"/>
                </a:lnTo>
                <a:lnTo>
                  <a:pt x="2594" y="565"/>
                </a:lnTo>
                <a:lnTo>
                  <a:pt x="2590" y="558"/>
                </a:lnTo>
                <a:lnTo>
                  <a:pt x="2587" y="554"/>
                </a:lnTo>
                <a:lnTo>
                  <a:pt x="2583" y="550"/>
                </a:lnTo>
                <a:lnTo>
                  <a:pt x="2577" y="546"/>
                </a:lnTo>
                <a:lnTo>
                  <a:pt x="2572" y="543"/>
                </a:lnTo>
                <a:lnTo>
                  <a:pt x="2565" y="542"/>
                </a:lnTo>
                <a:lnTo>
                  <a:pt x="2558" y="540"/>
                </a:lnTo>
                <a:lnTo>
                  <a:pt x="2548" y="539"/>
                </a:lnTo>
                <a:lnTo>
                  <a:pt x="2539" y="539"/>
                </a:lnTo>
                <a:lnTo>
                  <a:pt x="2530" y="539"/>
                </a:lnTo>
                <a:lnTo>
                  <a:pt x="2522" y="540"/>
                </a:lnTo>
                <a:lnTo>
                  <a:pt x="2515" y="542"/>
                </a:lnTo>
                <a:lnTo>
                  <a:pt x="2509" y="543"/>
                </a:lnTo>
                <a:lnTo>
                  <a:pt x="2504" y="546"/>
                </a:lnTo>
                <a:lnTo>
                  <a:pt x="2500" y="549"/>
                </a:lnTo>
                <a:lnTo>
                  <a:pt x="2495" y="553"/>
                </a:lnTo>
                <a:lnTo>
                  <a:pt x="2493" y="558"/>
                </a:lnTo>
                <a:lnTo>
                  <a:pt x="2490" y="564"/>
                </a:lnTo>
                <a:lnTo>
                  <a:pt x="2489" y="571"/>
                </a:lnTo>
                <a:lnTo>
                  <a:pt x="2487" y="579"/>
                </a:lnTo>
                <a:lnTo>
                  <a:pt x="2486" y="587"/>
                </a:lnTo>
                <a:lnTo>
                  <a:pt x="2484" y="610"/>
                </a:lnTo>
                <a:lnTo>
                  <a:pt x="2484" y="636"/>
                </a:lnTo>
                <a:lnTo>
                  <a:pt x="2484" y="665"/>
                </a:lnTo>
                <a:lnTo>
                  <a:pt x="2486" y="689"/>
                </a:lnTo>
                <a:lnTo>
                  <a:pt x="2487" y="698"/>
                </a:lnTo>
                <a:lnTo>
                  <a:pt x="2489" y="708"/>
                </a:lnTo>
                <a:lnTo>
                  <a:pt x="2491" y="715"/>
                </a:lnTo>
                <a:lnTo>
                  <a:pt x="2494" y="721"/>
                </a:lnTo>
                <a:lnTo>
                  <a:pt x="2497" y="726"/>
                </a:lnTo>
                <a:lnTo>
                  <a:pt x="2502" y="730"/>
                </a:lnTo>
                <a:lnTo>
                  <a:pt x="2507" y="735"/>
                </a:lnTo>
                <a:lnTo>
                  <a:pt x="2512" y="737"/>
                </a:lnTo>
                <a:lnTo>
                  <a:pt x="2519" y="739"/>
                </a:lnTo>
                <a:lnTo>
                  <a:pt x="2527" y="740"/>
                </a:lnTo>
                <a:lnTo>
                  <a:pt x="2536" y="740"/>
                </a:lnTo>
                <a:lnTo>
                  <a:pt x="2547" y="742"/>
                </a:lnTo>
                <a:close/>
                <a:moveTo>
                  <a:pt x="2834" y="426"/>
                </a:moveTo>
                <a:lnTo>
                  <a:pt x="2952" y="418"/>
                </a:lnTo>
                <a:lnTo>
                  <a:pt x="2965" y="419"/>
                </a:lnTo>
                <a:lnTo>
                  <a:pt x="2976" y="421"/>
                </a:lnTo>
                <a:lnTo>
                  <a:pt x="2987" y="424"/>
                </a:lnTo>
                <a:lnTo>
                  <a:pt x="2997" y="426"/>
                </a:lnTo>
                <a:lnTo>
                  <a:pt x="3005" y="432"/>
                </a:lnTo>
                <a:lnTo>
                  <a:pt x="3012" y="436"/>
                </a:lnTo>
                <a:lnTo>
                  <a:pt x="3019" y="443"/>
                </a:lnTo>
                <a:lnTo>
                  <a:pt x="3025" y="450"/>
                </a:lnTo>
                <a:lnTo>
                  <a:pt x="3030" y="457"/>
                </a:lnTo>
                <a:lnTo>
                  <a:pt x="3034" y="465"/>
                </a:lnTo>
                <a:lnTo>
                  <a:pt x="3037" y="475"/>
                </a:lnTo>
                <a:lnTo>
                  <a:pt x="3040" y="483"/>
                </a:lnTo>
                <a:lnTo>
                  <a:pt x="3043" y="493"/>
                </a:lnTo>
                <a:lnTo>
                  <a:pt x="3044" y="504"/>
                </a:lnTo>
                <a:lnTo>
                  <a:pt x="3044" y="514"/>
                </a:lnTo>
                <a:lnTo>
                  <a:pt x="3045" y="525"/>
                </a:lnTo>
                <a:lnTo>
                  <a:pt x="3044" y="539"/>
                </a:lnTo>
                <a:lnTo>
                  <a:pt x="3043" y="553"/>
                </a:lnTo>
                <a:lnTo>
                  <a:pt x="3040" y="567"/>
                </a:lnTo>
                <a:lnTo>
                  <a:pt x="3037" y="578"/>
                </a:lnTo>
                <a:lnTo>
                  <a:pt x="3033" y="589"/>
                </a:lnTo>
                <a:lnTo>
                  <a:pt x="3027" y="598"/>
                </a:lnTo>
                <a:lnTo>
                  <a:pt x="3025" y="603"/>
                </a:lnTo>
                <a:lnTo>
                  <a:pt x="3020" y="607"/>
                </a:lnTo>
                <a:lnTo>
                  <a:pt x="3013" y="615"/>
                </a:lnTo>
                <a:lnTo>
                  <a:pt x="3007" y="622"/>
                </a:lnTo>
                <a:lnTo>
                  <a:pt x="2997" y="629"/>
                </a:lnTo>
                <a:lnTo>
                  <a:pt x="2987" y="633"/>
                </a:lnTo>
                <a:lnTo>
                  <a:pt x="2977" y="637"/>
                </a:lnTo>
                <a:lnTo>
                  <a:pt x="2972" y="639"/>
                </a:lnTo>
                <a:lnTo>
                  <a:pt x="2966" y="642"/>
                </a:lnTo>
                <a:lnTo>
                  <a:pt x="2954" y="643"/>
                </a:lnTo>
                <a:lnTo>
                  <a:pt x="2941" y="644"/>
                </a:lnTo>
                <a:lnTo>
                  <a:pt x="2929" y="646"/>
                </a:lnTo>
                <a:lnTo>
                  <a:pt x="2880" y="646"/>
                </a:lnTo>
                <a:lnTo>
                  <a:pt x="2880" y="767"/>
                </a:lnTo>
                <a:lnTo>
                  <a:pt x="2841" y="775"/>
                </a:lnTo>
                <a:lnTo>
                  <a:pt x="2834" y="426"/>
                </a:lnTo>
                <a:close/>
                <a:moveTo>
                  <a:pt x="2948" y="460"/>
                </a:moveTo>
                <a:lnTo>
                  <a:pt x="2880" y="460"/>
                </a:lnTo>
                <a:lnTo>
                  <a:pt x="2880" y="604"/>
                </a:lnTo>
                <a:lnTo>
                  <a:pt x="2932" y="604"/>
                </a:lnTo>
                <a:lnTo>
                  <a:pt x="2941" y="604"/>
                </a:lnTo>
                <a:lnTo>
                  <a:pt x="2950" y="604"/>
                </a:lnTo>
                <a:lnTo>
                  <a:pt x="2957" y="603"/>
                </a:lnTo>
                <a:lnTo>
                  <a:pt x="2963" y="600"/>
                </a:lnTo>
                <a:lnTo>
                  <a:pt x="2969" y="597"/>
                </a:lnTo>
                <a:lnTo>
                  <a:pt x="2975" y="594"/>
                </a:lnTo>
                <a:lnTo>
                  <a:pt x="2980" y="590"/>
                </a:lnTo>
                <a:lnTo>
                  <a:pt x="2984" y="586"/>
                </a:lnTo>
                <a:lnTo>
                  <a:pt x="2987" y="580"/>
                </a:lnTo>
                <a:lnTo>
                  <a:pt x="2990" y="575"/>
                </a:lnTo>
                <a:lnTo>
                  <a:pt x="2993" y="568"/>
                </a:lnTo>
                <a:lnTo>
                  <a:pt x="2995" y="561"/>
                </a:lnTo>
                <a:lnTo>
                  <a:pt x="2997" y="553"/>
                </a:lnTo>
                <a:lnTo>
                  <a:pt x="2998" y="544"/>
                </a:lnTo>
                <a:lnTo>
                  <a:pt x="2998" y="535"/>
                </a:lnTo>
                <a:lnTo>
                  <a:pt x="2998" y="525"/>
                </a:lnTo>
                <a:lnTo>
                  <a:pt x="2998" y="510"/>
                </a:lnTo>
                <a:lnTo>
                  <a:pt x="2995" y="497"/>
                </a:lnTo>
                <a:lnTo>
                  <a:pt x="2993" y="492"/>
                </a:lnTo>
                <a:lnTo>
                  <a:pt x="2991" y="486"/>
                </a:lnTo>
                <a:lnTo>
                  <a:pt x="2986" y="476"/>
                </a:lnTo>
                <a:lnTo>
                  <a:pt x="2982" y="472"/>
                </a:lnTo>
                <a:lnTo>
                  <a:pt x="2979" y="469"/>
                </a:lnTo>
                <a:lnTo>
                  <a:pt x="2975" y="467"/>
                </a:lnTo>
                <a:lnTo>
                  <a:pt x="2969" y="464"/>
                </a:lnTo>
                <a:lnTo>
                  <a:pt x="2965" y="461"/>
                </a:lnTo>
                <a:lnTo>
                  <a:pt x="2959" y="460"/>
                </a:lnTo>
                <a:lnTo>
                  <a:pt x="2948" y="460"/>
                </a:lnTo>
                <a:close/>
                <a:moveTo>
                  <a:pt x="3133" y="650"/>
                </a:moveTo>
                <a:lnTo>
                  <a:pt x="3134" y="675"/>
                </a:lnTo>
                <a:lnTo>
                  <a:pt x="3136" y="696"/>
                </a:lnTo>
                <a:lnTo>
                  <a:pt x="3137" y="704"/>
                </a:lnTo>
                <a:lnTo>
                  <a:pt x="3138" y="708"/>
                </a:lnTo>
                <a:lnTo>
                  <a:pt x="3138" y="711"/>
                </a:lnTo>
                <a:lnTo>
                  <a:pt x="3141" y="718"/>
                </a:lnTo>
                <a:lnTo>
                  <a:pt x="3144" y="723"/>
                </a:lnTo>
                <a:lnTo>
                  <a:pt x="3148" y="728"/>
                </a:lnTo>
                <a:lnTo>
                  <a:pt x="3152" y="732"/>
                </a:lnTo>
                <a:lnTo>
                  <a:pt x="3158" y="735"/>
                </a:lnTo>
                <a:lnTo>
                  <a:pt x="3163" y="737"/>
                </a:lnTo>
                <a:lnTo>
                  <a:pt x="3170" y="739"/>
                </a:lnTo>
                <a:lnTo>
                  <a:pt x="3177" y="740"/>
                </a:lnTo>
                <a:lnTo>
                  <a:pt x="3186" y="742"/>
                </a:lnTo>
                <a:lnTo>
                  <a:pt x="3195" y="742"/>
                </a:lnTo>
                <a:lnTo>
                  <a:pt x="3208" y="740"/>
                </a:lnTo>
                <a:lnTo>
                  <a:pt x="3218" y="739"/>
                </a:lnTo>
                <a:lnTo>
                  <a:pt x="3226" y="737"/>
                </a:lnTo>
                <a:lnTo>
                  <a:pt x="3233" y="733"/>
                </a:lnTo>
                <a:lnTo>
                  <a:pt x="3236" y="730"/>
                </a:lnTo>
                <a:lnTo>
                  <a:pt x="3237" y="728"/>
                </a:lnTo>
                <a:lnTo>
                  <a:pt x="3240" y="725"/>
                </a:lnTo>
                <a:lnTo>
                  <a:pt x="3243" y="722"/>
                </a:lnTo>
                <a:lnTo>
                  <a:pt x="3245" y="714"/>
                </a:lnTo>
                <a:lnTo>
                  <a:pt x="3250" y="704"/>
                </a:lnTo>
                <a:lnTo>
                  <a:pt x="3251" y="700"/>
                </a:lnTo>
                <a:lnTo>
                  <a:pt x="3252" y="698"/>
                </a:lnTo>
                <a:lnTo>
                  <a:pt x="3254" y="697"/>
                </a:lnTo>
                <a:lnTo>
                  <a:pt x="3255" y="697"/>
                </a:lnTo>
                <a:lnTo>
                  <a:pt x="3259" y="697"/>
                </a:lnTo>
                <a:lnTo>
                  <a:pt x="3283" y="701"/>
                </a:lnTo>
                <a:lnTo>
                  <a:pt x="3287" y="703"/>
                </a:lnTo>
                <a:lnTo>
                  <a:pt x="3290" y="704"/>
                </a:lnTo>
                <a:lnTo>
                  <a:pt x="3291" y="708"/>
                </a:lnTo>
                <a:lnTo>
                  <a:pt x="3291" y="712"/>
                </a:lnTo>
                <a:lnTo>
                  <a:pt x="3287" y="725"/>
                </a:lnTo>
                <a:lnTo>
                  <a:pt x="3281" y="737"/>
                </a:lnTo>
                <a:lnTo>
                  <a:pt x="3279" y="743"/>
                </a:lnTo>
                <a:lnTo>
                  <a:pt x="3275" y="748"/>
                </a:lnTo>
                <a:lnTo>
                  <a:pt x="3270" y="754"/>
                </a:lnTo>
                <a:lnTo>
                  <a:pt x="3265" y="758"/>
                </a:lnTo>
                <a:lnTo>
                  <a:pt x="3259" y="762"/>
                </a:lnTo>
                <a:lnTo>
                  <a:pt x="3252" y="767"/>
                </a:lnTo>
                <a:lnTo>
                  <a:pt x="3245" y="771"/>
                </a:lnTo>
                <a:lnTo>
                  <a:pt x="3237" y="773"/>
                </a:lnTo>
                <a:lnTo>
                  <a:pt x="3227" y="775"/>
                </a:lnTo>
                <a:lnTo>
                  <a:pt x="3216" y="778"/>
                </a:lnTo>
                <a:lnTo>
                  <a:pt x="3205" y="778"/>
                </a:lnTo>
                <a:lnTo>
                  <a:pt x="3191" y="779"/>
                </a:lnTo>
                <a:lnTo>
                  <a:pt x="3176" y="778"/>
                </a:lnTo>
                <a:lnTo>
                  <a:pt x="3163" y="778"/>
                </a:lnTo>
                <a:lnTo>
                  <a:pt x="3157" y="776"/>
                </a:lnTo>
                <a:lnTo>
                  <a:pt x="3151" y="775"/>
                </a:lnTo>
                <a:lnTo>
                  <a:pt x="3140" y="772"/>
                </a:lnTo>
                <a:lnTo>
                  <a:pt x="3130" y="769"/>
                </a:lnTo>
                <a:lnTo>
                  <a:pt x="3122" y="764"/>
                </a:lnTo>
                <a:lnTo>
                  <a:pt x="3118" y="761"/>
                </a:lnTo>
                <a:lnTo>
                  <a:pt x="3115" y="758"/>
                </a:lnTo>
                <a:lnTo>
                  <a:pt x="3108" y="750"/>
                </a:lnTo>
                <a:lnTo>
                  <a:pt x="3105" y="746"/>
                </a:lnTo>
                <a:lnTo>
                  <a:pt x="3104" y="742"/>
                </a:lnTo>
                <a:lnTo>
                  <a:pt x="3098" y="732"/>
                </a:lnTo>
                <a:lnTo>
                  <a:pt x="3095" y="721"/>
                </a:lnTo>
                <a:lnTo>
                  <a:pt x="3093" y="707"/>
                </a:lnTo>
                <a:lnTo>
                  <a:pt x="3091" y="693"/>
                </a:lnTo>
                <a:lnTo>
                  <a:pt x="3090" y="676"/>
                </a:lnTo>
                <a:lnTo>
                  <a:pt x="3088" y="658"/>
                </a:lnTo>
                <a:lnTo>
                  <a:pt x="3088" y="637"/>
                </a:lnTo>
                <a:lnTo>
                  <a:pt x="3088" y="618"/>
                </a:lnTo>
                <a:lnTo>
                  <a:pt x="3090" y="600"/>
                </a:lnTo>
                <a:lnTo>
                  <a:pt x="3091" y="585"/>
                </a:lnTo>
                <a:lnTo>
                  <a:pt x="3094" y="571"/>
                </a:lnTo>
                <a:lnTo>
                  <a:pt x="3097" y="558"/>
                </a:lnTo>
                <a:lnTo>
                  <a:pt x="3100" y="551"/>
                </a:lnTo>
                <a:lnTo>
                  <a:pt x="3101" y="547"/>
                </a:lnTo>
                <a:lnTo>
                  <a:pt x="3107" y="537"/>
                </a:lnTo>
                <a:lnTo>
                  <a:pt x="3112" y="529"/>
                </a:lnTo>
                <a:lnTo>
                  <a:pt x="3118" y="522"/>
                </a:lnTo>
                <a:lnTo>
                  <a:pt x="3126" y="515"/>
                </a:lnTo>
                <a:lnTo>
                  <a:pt x="3134" y="511"/>
                </a:lnTo>
                <a:lnTo>
                  <a:pt x="3144" y="507"/>
                </a:lnTo>
                <a:lnTo>
                  <a:pt x="3154" y="504"/>
                </a:lnTo>
                <a:lnTo>
                  <a:pt x="3165" y="503"/>
                </a:lnTo>
                <a:lnTo>
                  <a:pt x="3177" y="501"/>
                </a:lnTo>
                <a:lnTo>
                  <a:pt x="3191" y="501"/>
                </a:lnTo>
                <a:lnTo>
                  <a:pt x="3207" y="503"/>
                </a:lnTo>
                <a:lnTo>
                  <a:pt x="3219" y="503"/>
                </a:lnTo>
                <a:lnTo>
                  <a:pt x="3232" y="505"/>
                </a:lnTo>
                <a:lnTo>
                  <a:pt x="3241" y="508"/>
                </a:lnTo>
                <a:lnTo>
                  <a:pt x="3250" y="514"/>
                </a:lnTo>
                <a:lnTo>
                  <a:pt x="3254" y="515"/>
                </a:lnTo>
                <a:lnTo>
                  <a:pt x="3258" y="518"/>
                </a:lnTo>
                <a:lnTo>
                  <a:pt x="3265" y="525"/>
                </a:lnTo>
                <a:lnTo>
                  <a:pt x="3270" y="532"/>
                </a:lnTo>
                <a:lnTo>
                  <a:pt x="3276" y="539"/>
                </a:lnTo>
                <a:lnTo>
                  <a:pt x="3280" y="549"/>
                </a:lnTo>
                <a:lnTo>
                  <a:pt x="3283" y="558"/>
                </a:lnTo>
                <a:lnTo>
                  <a:pt x="3284" y="569"/>
                </a:lnTo>
                <a:lnTo>
                  <a:pt x="3287" y="580"/>
                </a:lnTo>
                <a:lnTo>
                  <a:pt x="3288" y="593"/>
                </a:lnTo>
                <a:lnTo>
                  <a:pt x="3288" y="607"/>
                </a:lnTo>
                <a:lnTo>
                  <a:pt x="3288" y="622"/>
                </a:lnTo>
                <a:lnTo>
                  <a:pt x="3288" y="640"/>
                </a:lnTo>
                <a:lnTo>
                  <a:pt x="3288" y="644"/>
                </a:lnTo>
                <a:lnTo>
                  <a:pt x="3286" y="647"/>
                </a:lnTo>
                <a:lnTo>
                  <a:pt x="3284" y="648"/>
                </a:lnTo>
                <a:lnTo>
                  <a:pt x="3283" y="648"/>
                </a:lnTo>
                <a:lnTo>
                  <a:pt x="3279" y="650"/>
                </a:lnTo>
                <a:lnTo>
                  <a:pt x="3133" y="650"/>
                </a:lnTo>
                <a:close/>
                <a:moveTo>
                  <a:pt x="3133" y="610"/>
                </a:moveTo>
                <a:lnTo>
                  <a:pt x="3244" y="610"/>
                </a:lnTo>
                <a:lnTo>
                  <a:pt x="3243" y="600"/>
                </a:lnTo>
                <a:lnTo>
                  <a:pt x="3243" y="590"/>
                </a:lnTo>
                <a:lnTo>
                  <a:pt x="3240" y="575"/>
                </a:lnTo>
                <a:lnTo>
                  <a:pt x="3236" y="562"/>
                </a:lnTo>
                <a:lnTo>
                  <a:pt x="3233" y="557"/>
                </a:lnTo>
                <a:lnTo>
                  <a:pt x="3230" y="553"/>
                </a:lnTo>
                <a:lnTo>
                  <a:pt x="3227" y="550"/>
                </a:lnTo>
                <a:lnTo>
                  <a:pt x="3223" y="547"/>
                </a:lnTo>
                <a:lnTo>
                  <a:pt x="3218" y="544"/>
                </a:lnTo>
                <a:lnTo>
                  <a:pt x="3212" y="542"/>
                </a:lnTo>
                <a:lnTo>
                  <a:pt x="3201" y="540"/>
                </a:lnTo>
                <a:lnTo>
                  <a:pt x="3186" y="539"/>
                </a:lnTo>
                <a:lnTo>
                  <a:pt x="3172" y="540"/>
                </a:lnTo>
                <a:lnTo>
                  <a:pt x="3166" y="540"/>
                </a:lnTo>
                <a:lnTo>
                  <a:pt x="3161" y="542"/>
                </a:lnTo>
                <a:lnTo>
                  <a:pt x="3155" y="544"/>
                </a:lnTo>
                <a:lnTo>
                  <a:pt x="3151" y="547"/>
                </a:lnTo>
                <a:lnTo>
                  <a:pt x="3148" y="550"/>
                </a:lnTo>
                <a:lnTo>
                  <a:pt x="3144" y="553"/>
                </a:lnTo>
                <a:lnTo>
                  <a:pt x="3141" y="558"/>
                </a:lnTo>
                <a:lnTo>
                  <a:pt x="3140" y="562"/>
                </a:lnTo>
                <a:lnTo>
                  <a:pt x="3136" y="575"/>
                </a:lnTo>
                <a:lnTo>
                  <a:pt x="3134" y="582"/>
                </a:lnTo>
                <a:lnTo>
                  <a:pt x="3134" y="590"/>
                </a:lnTo>
                <a:lnTo>
                  <a:pt x="3133" y="610"/>
                </a:lnTo>
                <a:close/>
                <a:moveTo>
                  <a:pt x="3447" y="501"/>
                </a:moveTo>
                <a:lnTo>
                  <a:pt x="3462" y="501"/>
                </a:lnTo>
                <a:lnTo>
                  <a:pt x="3475" y="503"/>
                </a:lnTo>
                <a:lnTo>
                  <a:pt x="3481" y="504"/>
                </a:lnTo>
                <a:lnTo>
                  <a:pt x="3487" y="505"/>
                </a:lnTo>
                <a:lnTo>
                  <a:pt x="3498" y="508"/>
                </a:lnTo>
                <a:lnTo>
                  <a:pt x="3508" y="511"/>
                </a:lnTo>
                <a:lnTo>
                  <a:pt x="3516" y="517"/>
                </a:lnTo>
                <a:lnTo>
                  <a:pt x="3523" y="522"/>
                </a:lnTo>
                <a:lnTo>
                  <a:pt x="3529" y="529"/>
                </a:lnTo>
                <a:lnTo>
                  <a:pt x="3534" y="539"/>
                </a:lnTo>
                <a:lnTo>
                  <a:pt x="3537" y="543"/>
                </a:lnTo>
                <a:lnTo>
                  <a:pt x="3538" y="549"/>
                </a:lnTo>
                <a:lnTo>
                  <a:pt x="3543" y="560"/>
                </a:lnTo>
                <a:lnTo>
                  <a:pt x="3545" y="572"/>
                </a:lnTo>
                <a:lnTo>
                  <a:pt x="3547" y="587"/>
                </a:lnTo>
                <a:lnTo>
                  <a:pt x="3548" y="604"/>
                </a:lnTo>
                <a:lnTo>
                  <a:pt x="3550" y="622"/>
                </a:lnTo>
                <a:lnTo>
                  <a:pt x="3550" y="643"/>
                </a:lnTo>
                <a:lnTo>
                  <a:pt x="3550" y="662"/>
                </a:lnTo>
                <a:lnTo>
                  <a:pt x="3548" y="679"/>
                </a:lnTo>
                <a:lnTo>
                  <a:pt x="3547" y="696"/>
                </a:lnTo>
                <a:lnTo>
                  <a:pt x="3544" y="710"/>
                </a:lnTo>
                <a:lnTo>
                  <a:pt x="3541" y="722"/>
                </a:lnTo>
                <a:lnTo>
                  <a:pt x="3537" y="733"/>
                </a:lnTo>
                <a:lnTo>
                  <a:pt x="3531" y="743"/>
                </a:lnTo>
                <a:lnTo>
                  <a:pt x="3526" y="751"/>
                </a:lnTo>
                <a:lnTo>
                  <a:pt x="3520" y="758"/>
                </a:lnTo>
                <a:lnTo>
                  <a:pt x="3512" y="764"/>
                </a:lnTo>
                <a:lnTo>
                  <a:pt x="3504" y="769"/>
                </a:lnTo>
                <a:lnTo>
                  <a:pt x="3494" y="772"/>
                </a:lnTo>
                <a:lnTo>
                  <a:pt x="3484" y="775"/>
                </a:lnTo>
                <a:lnTo>
                  <a:pt x="3473" y="778"/>
                </a:lnTo>
                <a:lnTo>
                  <a:pt x="3461" y="778"/>
                </a:lnTo>
                <a:lnTo>
                  <a:pt x="3447" y="779"/>
                </a:lnTo>
                <a:lnTo>
                  <a:pt x="3431" y="778"/>
                </a:lnTo>
                <a:lnTo>
                  <a:pt x="3418" y="778"/>
                </a:lnTo>
                <a:lnTo>
                  <a:pt x="3412" y="776"/>
                </a:lnTo>
                <a:lnTo>
                  <a:pt x="3406" y="775"/>
                </a:lnTo>
                <a:lnTo>
                  <a:pt x="3395" y="772"/>
                </a:lnTo>
                <a:lnTo>
                  <a:pt x="3386" y="769"/>
                </a:lnTo>
                <a:lnTo>
                  <a:pt x="3377" y="764"/>
                </a:lnTo>
                <a:lnTo>
                  <a:pt x="3373" y="761"/>
                </a:lnTo>
                <a:lnTo>
                  <a:pt x="3370" y="758"/>
                </a:lnTo>
                <a:lnTo>
                  <a:pt x="3363" y="750"/>
                </a:lnTo>
                <a:lnTo>
                  <a:pt x="3361" y="746"/>
                </a:lnTo>
                <a:lnTo>
                  <a:pt x="3358" y="742"/>
                </a:lnTo>
                <a:lnTo>
                  <a:pt x="3354" y="732"/>
                </a:lnTo>
                <a:lnTo>
                  <a:pt x="3351" y="721"/>
                </a:lnTo>
                <a:lnTo>
                  <a:pt x="3348" y="707"/>
                </a:lnTo>
                <a:lnTo>
                  <a:pt x="3345" y="693"/>
                </a:lnTo>
                <a:lnTo>
                  <a:pt x="3344" y="676"/>
                </a:lnTo>
                <a:lnTo>
                  <a:pt x="3344" y="658"/>
                </a:lnTo>
                <a:lnTo>
                  <a:pt x="3344" y="637"/>
                </a:lnTo>
                <a:lnTo>
                  <a:pt x="3344" y="618"/>
                </a:lnTo>
                <a:lnTo>
                  <a:pt x="3344" y="600"/>
                </a:lnTo>
                <a:lnTo>
                  <a:pt x="3347" y="585"/>
                </a:lnTo>
                <a:lnTo>
                  <a:pt x="3348" y="571"/>
                </a:lnTo>
                <a:lnTo>
                  <a:pt x="3352" y="558"/>
                </a:lnTo>
                <a:lnTo>
                  <a:pt x="3354" y="551"/>
                </a:lnTo>
                <a:lnTo>
                  <a:pt x="3356" y="547"/>
                </a:lnTo>
                <a:lnTo>
                  <a:pt x="3361" y="537"/>
                </a:lnTo>
                <a:lnTo>
                  <a:pt x="3366" y="529"/>
                </a:lnTo>
                <a:lnTo>
                  <a:pt x="3373" y="522"/>
                </a:lnTo>
                <a:lnTo>
                  <a:pt x="3380" y="515"/>
                </a:lnTo>
                <a:lnTo>
                  <a:pt x="3388" y="511"/>
                </a:lnTo>
                <a:lnTo>
                  <a:pt x="3398" y="507"/>
                </a:lnTo>
                <a:lnTo>
                  <a:pt x="3409" y="504"/>
                </a:lnTo>
                <a:lnTo>
                  <a:pt x="3420" y="503"/>
                </a:lnTo>
                <a:lnTo>
                  <a:pt x="3433" y="501"/>
                </a:lnTo>
                <a:lnTo>
                  <a:pt x="3447" y="501"/>
                </a:lnTo>
                <a:close/>
                <a:moveTo>
                  <a:pt x="3451" y="742"/>
                </a:moveTo>
                <a:lnTo>
                  <a:pt x="3459" y="740"/>
                </a:lnTo>
                <a:lnTo>
                  <a:pt x="3468" y="740"/>
                </a:lnTo>
                <a:lnTo>
                  <a:pt x="3475" y="739"/>
                </a:lnTo>
                <a:lnTo>
                  <a:pt x="3477" y="737"/>
                </a:lnTo>
                <a:lnTo>
                  <a:pt x="3480" y="737"/>
                </a:lnTo>
                <a:lnTo>
                  <a:pt x="3486" y="735"/>
                </a:lnTo>
                <a:lnTo>
                  <a:pt x="3490" y="730"/>
                </a:lnTo>
                <a:lnTo>
                  <a:pt x="3493" y="726"/>
                </a:lnTo>
                <a:lnTo>
                  <a:pt x="3497" y="722"/>
                </a:lnTo>
                <a:lnTo>
                  <a:pt x="3498" y="717"/>
                </a:lnTo>
                <a:lnTo>
                  <a:pt x="3501" y="710"/>
                </a:lnTo>
                <a:lnTo>
                  <a:pt x="3502" y="701"/>
                </a:lnTo>
                <a:lnTo>
                  <a:pt x="3504" y="692"/>
                </a:lnTo>
                <a:lnTo>
                  <a:pt x="3504" y="682"/>
                </a:lnTo>
                <a:lnTo>
                  <a:pt x="3504" y="671"/>
                </a:lnTo>
                <a:lnTo>
                  <a:pt x="3505" y="643"/>
                </a:lnTo>
                <a:lnTo>
                  <a:pt x="3504" y="614"/>
                </a:lnTo>
                <a:lnTo>
                  <a:pt x="3502" y="590"/>
                </a:lnTo>
                <a:lnTo>
                  <a:pt x="3501" y="580"/>
                </a:lnTo>
                <a:lnTo>
                  <a:pt x="3500" y="572"/>
                </a:lnTo>
                <a:lnTo>
                  <a:pt x="3498" y="565"/>
                </a:lnTo>
                <a:lnTo>
                  <a:pt x="3495" y="558"/>
                </a:lnTo>
                <a:lnTo>
                  <a:pt x="3491" y="554"/>
                </a:lnTo>
                <a:lnTo>
                  <a:pt x="3487" y="550"/>
                </a:lnTo>
                <a:lnTo>
                  <a:pt x="3481" y="546"/>
                </a:lnTo>
                <a:lnTo>
                  <a:pt x="3476" y="543"/>
                </a:lnTo>
                <a:lnTo>
                  <a:pt x="3469" y="542"/>
                </a:lnTo>
                <a:lnTo>
                  <a:pt x="3462" y="540"/>
                </a:lnTo>
                <a:lnTo>
                  <a:pt x="3452" y="539"/>
                </a:lnTo>
                <a:lnTo>
                  <a:pt x="3443" y="539"/>
                </a:lnTo>
                <a:lnTo>
                  <a:pt x="3434" y="539"/>
                </a:lnTo>
                <a:lnTo>
                  <a:pt x="3426" y="540"/>
                </a:lnTo>
                <a:lnTo>
                  <a:pt x="3419" y="542"/>
                </a:lnTo>
                <a:lnTo>
                  <a:pt x="3413" y="543"/>
                </a:lnTo>
                <a:lnTo>
                  <a:pt x="3408" y="546"/>
                </a:lnTo>
                <a:lnTo>
                  <a:pt x="3404" y="549"/>
                </a:lnTo>
                <a:lnTo>
                  <a:pt x="3400" y="553"/>
                </a:lnTo>
                <a:lnTo>
                  <a:pt x="3397" y="558"/>
                </a:lnTo>
                <a:lnTo>
                  <a:pt x="3394" y="564"/>
                </a:lnTo>
                <a:lnTo>
                  <a:pt x="3393" y="571"/>
                </a:lnTo>
                <a:lnTo>
                  <a:pt x="3391" y="579"/>
                </a:lnTo>
                <a:lnTo>
                  <a:pt x="3390" y="587"/>
                </a:lnTo>
                <a:lnTo>
                  <a:pt x="3388" y="610"/>
                </a:lnTo>
                <a:lnTo>
                  <a:pt x="3388" y="636"/>
                </a:lnTo>
                <a:lnTo>
                  <a:pt x="3388" y="665"/>
                </a:lnTo>
                <a:lnTo>
                  <a:pt x="3390" y="689"/>
                </a:lnTo>
                <a:lnTo>
                  <a:pt x="3391" y="698"/>
                </a:lnTo>
                <a:lnTo>
                  <a:pt x="3393" y="708"/>
                </a:lnTo>
                <a:lnTo>
                  <a:pt x="3395" y="715"/>
                </a:lnTo>
                <a:lnTo>
                  <a:pt x="3398" y="721"/>
                </a:lnTo>
                <a:lnTo>
                  <a:pt x="3402" y="726"/>
                </a:lnTo>
                <a:lnTo>
                  <a:pt x="3406" y="730"/>
                </a:lnTo>
                <a:lnTo>
                  <a:pt x="3411" y="735"/>
                </a:lnTo>
                <a:lnTo>
                  <a:pt x="3418" y="737"/>
                </a:lnTo>
                <a:lnTo>
                  <a:pt x="3423" y="739"/>
                </a:lnTo>
                <a:lnTo>
                  <a:pt x="3431" y="740"/>
                </a:lnTo>
                <a:lnTo>
                  <a:pt x="3440" y="740"/>
                </a:lnTo>
                <a:lnTo>
                  <a:pt x="3451" y="742"/>
                </a:lnTo>
                <a:close/>
                <a:moveTo>
                  <a:pt x="3612" y="514"/>
                </a:moveTo>
                <a:lnTo>
                  <a:pt x="3651" y="505"/>
                </a:lnTo>
                <a:lnTo>
                  <a:pt x="3658" y="537"/>
                </a:lnTo>
                <a:lnTo>
                  <a:pt x="3666" y="528"/>
                </a:lnTo>
                <a:lnTo>
                  <a:pt x="3673" y="521"/>
                </a:lnTo>
                <a:lnTo>
                  <a:pt x="3677" y="517"/>
                </a:lnTo>
                <a:lnTo>
                  <a:pt x="3680" y="514"/>
                </a:lnTo>
                <a:lnTo>
                  <a:pt x="3688" y="508"/>
                </a:lnTo>
                <a:lnTo>
                  <a:pt x="3697" y="505"/>
                </a:lnTo>
                <a:lnTo>
                  <a:pt x="3706" y="503"/>
                </a:lnTo>
                <a:lnTo>
                  <a:pt x="3716" y="501"/>
                </a:lnTo>
                <a:lnTo>
                  <a:pt x="3729" y="501"/>
                </a:lnTo>
                <a:lnTo>
                  <a:pt x="3740" y="501"/>
                </a:lnTo>
                <a:lnTo>
                  <a:pt x="3751" y="503"/>
                </a:lnTo>
                <a:lnTo>
                  <a:pt x="3761" y="504"/>
                </a:lnTo>
                <a:lnTo>
                  <a:pt x="3769" y="507"/>
                </a:lnTo>
                <a:lnTo>
                  <a:pt x="3777" y="511"/>
                </a:lnTo>
                <a:lnTo>
                  <a:pt x="3784" y="515"/>
                </a:lnTo>
                <a:lnTo>
                  <a:pt x="3790" y="522"/>
                </a:lnTo>
                <a:lnTo>
                  <a:pt x="3793" y="525"/>
                </a:lnTo>
                <a:lnTo>
                  <a:pt x="3795" y="529"/>
                </a:lnTo>
                <a:lnTo>
                  <a:pt x="3801" y="537"/>
                </a:lnTo>
                <a:lnTo>
                  <a:pt x="3805" y="547"/>
                </a:lnTo>
                <a:lnTo>
                  <a:pt x="3808" y="560"/>
                </a:lnTo>
                <a:lnTo>
                  <a:pt x="3811" y="572"/>
                </a:lnTo>
                <a:lnTo>
                  <a:pt x="3812" y="587"/>
                </a:lnTo>
                <a:lnTo>
                  <a:pt x="3815" y="604"/>
                </a:lnTo>
                <a:lnTo>
                  <a:pt x="3815" y="622"/>
                </a:lnTo>
                <a:lnTo>
                  <a:pt x="3815" y="643"/>
                </a:lnTo>
                <a:lnTo>
                  <a:pt x="3815" y="662"/>
                </a:lnTo>
                <a:lnTo>
                  <a:pt x="3813" y="679"/>
                </a:lnTo>
                <a:lnTo>
                  <a:pt x="3811" y="696"/>
                </a:lnTo>
                <a:lnTo>
                  <a:pt x="3808" y="710"/>
                </a:lnTo>
                <a:lnTo>
                  <a:pt x="3806" y="717"/>
                </a:lnTo>
                <a:lnTo>
                  <a:pt x="3804" y="722"/>
                </a:lnTo>
                <a:lnTo>
                  <a:pt x="3799" y="733"/>
                </a:lnTo>
                <a:lnTo>
                  <a:pt x="3794" y="743"/>
                </a:lnTo>
                <a:lnTo>
                  <a:pt x="3787" y="751"/>
                </a:lnTo>
                <a:lnTo>
                  <a:pt x="3779" y="758"/>
                </a:lnTo>
                <a:lnTo>
                  <a:pt x="3770" y="764"/>
                </a:lnTo>
                <a:lnTo>
                  <a:pt x="3762" y="768"/>
                </a:lnTo>
                <a:lnTo>
                  <a:pt x="3751" y="772"/>
                </a:lnTo>
                <a:lnTo>
                  <a:pt x="3740" y="775"/>
                </a:lnTo>
                <a:lnTo>
                  <a:pt x="3729" y="776"/>
                </a:lnTo>
                <a:lnTo>
                  <a:pt x="3715" y="778"/>
                </a:lnTo>
                <a:lnTo>
                  <a:pt x="3701" y="778"/>
                </a:lnTo>
                <a:lnTo>
                  <a:pt x="3691" y="778"/>
                </a:lnTo>
                <a:lnTo>
                  <a:pt x="3680" y="776"/>
                </a:lnTo>
                <a:lnTo>
                  <a:pt x="3669" y="773"/>
                </a:lnTo>
                <a:lnTo>
                  <a:pt x="3658" y="772"/>
                </a:lnTo>
                <a:lnTo>
                  <a:pt x="3658" y="879"/>
                </a:lnTo>
                <a:lnTo>
                  <a:pt x="3658" y="883"/>
                </a:lnTo>
                <a:lnTo>
                  <a:pt x="3656" y="886"/>
                </a:lnTo>
                <a:lnTo>
                  <a:pt x="3654" y="887"/>
                </a:lnTo>
                <a:lnTo>
                  <a:pt x="3651" y="887"/>
                </a:lnTo>
                <a:lnTo>
                  <a:pt x="3619" y="887"/>
                </a:lnTo>
                <a:lnTo>
                  <a:pt x="3616" y="887"/>
                </a:lnTo>
                <a:lnTo>
                  <a:pt x="3613" y="886"/>
                </a:lnTo>
                <a:lnTo>
                  <a:pt x="3613" y="885"/>
                </a:lnTo>
                <a:lnTo>
                  <a:pt x="3612" y="883"/>
                </a:lnTo>
                <a:lnTo>
                  <a:pt x="3612" y="879"/>
                </a:lnTo>
                <a:lnTo>
                  <a:pt x="3612" y="514"/>
                </a:lnTo>
                <a:close/>
                <a:moveTo>
                  <a:pt x="3770" y="643"/>
                </a:moveTo>
                <a:lnTo>
                  <a:pt x="3770" y="614"/>
                </a:lnTo>
                <a:lnTo>
                  <a:pt x="3769" y="601"/>
                </a:lnTo>
                <a:lnTo>
                  <a:pt x="3768" y="590"/>
                </a:lnTo>
                <a:lnTo>
                  <a:pt x="3766" y="580"/>
                </a:lnTo>
                <a:lnTo>
                  <a:pt x="3765" y="572"/>
                </a:lnTo>
                <a:lnTo>
                  <a:pt x="3762" y="565"/>
                </a:lnTo>
                <a:lnTo>
                  <a:pt x="3759" y="558"/>
                </a:lnTo>
                <a:lnTo>
                  <a:pt x="3756" y="554"/>
                </a:lnTo>
                <a:lnTo>
                  <a:pt x="3755" y="551"/>
                </a:lnTo>
                <a:lnTo>
                  <a:pt x="3752" y="550"/>
                </a:lnTo>
                <a:lnTo>
                  <a:pt x="3748" y="546"/>
                </a:lnTo>
                <a:lnTo>
                  <a:pt x="3744" y="543"/>
                </a:lnTo>
                <a:lnTo>
                  <a:pt x="3738" y="542"/>
                </a:lnTo>
                <a:lnTo>
                  <a:pt x="3733" y="540"/>
                </a:lnTo>
                <a:lnTo>
                  <a:pt x="3726" y="539"/>
                </a:lnTo>
                <a:lnTo>
                  <a:pt x="3719" y="539"/>
                </a:lnTo>
                <a:lnTo>
                  <a:pt x="3709" y="539"/>
                </a:lnTo>
                <a:lnTo>
                  <a:pt x="3701" y="540"/>
                </a:lnTo>
                <a:lnTo>
                  <a:pt x="3693" y="543"/>
                </a:lnTo>
                <a:lnTo>
                  <a:pt x="3687" y="547"/>
                </a:lnTo>
                <a:lnTo>
                  <a:pt x="3680" y="551"/>
                </a:lnTo>
                <a:lnTo>
                  <a:pt x="3673" y="558"/>
                </a:lnTo>
                <a:lnTo>
                  <a:pt x="3666" y="568"/>
                </a:lnTo>
                <a:lnTo>
                  <a:pt x="3658" y="579"/>
                </a:lnTo>
                <a:lnTo>
                  <a:pt x="3658" y="732"/>
                </a:lnTo>
                <a:lnTo>
                  <a:pt x="3672" y="736"/>
                </a:lnTo>
                <a:lnTo>
                  <a:pt x="3684" y="739"/>
                </a:lnTo>
                <a:lnTo>
                  <a:pt x="3697" y="740"/>
                </a:lnTo>
                <a:lnTo>
                  <a:pt x="3711" y="742"/>
                </a:lnTo>
                <a:lnTo>
                  <a:pt x="3720" y="740"/>
                </a:lnTo>
                <a:lnTo>
                  <a:pt x="3727" y="740"/>
                </a:lnTo>
                <a:lnTo>
                  <a:pt x="3734" y="739"/>
                </a:lnTo>
                <a:lnTo>
                  <a:pt x="3741" y="737"/>
                </a:lnTo>
                <a:lnTo>
                  <a:pt x="3747" y="735"/>
                </a:lnTo>
                <a:lnTo>
                  <a:pt x="3751" y="730"/>
                </a:lnTo>
                <a:lnTo>
                  <a:pt x="3755" y="726"/>
                </a:lnTo>
                <a:lnTo>
                  <a:pt x="3759" y="722"/>
                </a:lnTo>
                <a:lnTo>
                  <a:pt x="3762" y="717"/>
                </a:lnTo>
                <a:lnTo>
                  <a:pt x="3765" y="710"/>
                </a:lnTo>
                <a:lnTo>
                  <a:pt x="3766" y="701"/>
                </a:lnTo>
                <a:lnTo>
                  <a:pt x="3768" y="692"/>
                </a:lnTo>
                <a:lnTo>
                  <a:pt x="3769" y="682"/>
                </a:lnTo>
                <a:lnTo>
                  <a:pt x="3770" y="671"/>
                </a:lnTo>
                <a:lnTo>
                  <a:pt x="3770" y="643"/>
                </a:lnTo>
                <a:close/>
                <a:moveTo>
                  <a:pt x="3926" y="767"/>
                </a:moveTo>
                <a:lnTo>
                  <a:pt x="3887" y="775"/>
                </a:lnTo>
                <a:lnTo>
                  <a:pt x="3880" y="408"/>
                </a:lnTo>
                <a:lnTo>
                  <a:pt x="3918" y="401"/>
                </a:lnTo>
                <a:lnTo>
                  <a:pt x="3926" y="767"/>
                </a:lnTo>
                <a:close/>
                <a:moveTo>
                  <a:pt x="4034" y="650"/>
                </a:moveTo>
                <a:lnTo>
                  <a:pt x="4034" y="675"/>
                </a:lnTo>
                <a:lnTo>
                  <a:pt x="4037" y="696"/>
                </a:lnTo>
                <a:lnTo>
                  <a:pt x="4038" y="704"/>
                </a:lnTo>
                <a:lnTo>
                  <a:pt x="4038" y="708"/>
                </a:lnTo>
                <a:lnTo>
                  <a:pt x="4040" y="711"/>
                </a:lnTo>
                <a:lnTo>
                  <a:pt x="4043" y="718"/>
                </a:lnTo>
                <a:lnTo>
                  <a:pt x="4045" y="723"/>
                </a:lnTo>
                <a:lnTo>
                  <a:pt x="4049" y="728"/>
                </a:lnTo>
                <a:lnTo>
                  <a:pt x="4054" y="732"/>
                </a:lnTo>
                <a:lnTo>
                  <a:pt x="4058" y="735"/>
                </a:lnTo>
                <a:lnTo>
                  <a:pt x="4063" y="737"/>
                </a:lnTo>
                <a:lnTo>
                  <a:pt x="4070" y="739"/>
                </a:lnTo>
                <a:lnTo>
                  <a:pt x="4079" y="740"/>
                </a:lnTo>
                <a:lnTo>
                  <a:pt x="4087" y="742"/>
                </a:lnTo>
                <a:lnTo>
                  <a:pt x="4097" y="742"/>
                </a:lnTo>
                <a:lnTo>
                  <a:pt x="4108" y="740"/>
                </a:lnTo>
                <a:lnTo>
                  <a:pt x="4119" y="739"/>
                </a:lnTo>
                <a:lnTo>
                  <a:pt x="4126" y="737"/>
                </a:lnTo>
                <a:lnTo>
                  <a:pt x="4133" y="733"/>
                </a:lnTo>
                <a:lnTo>
                  <a:pt x="4136" y="730"/>
                </a:lnTo>
                <a:lnTo>
                  <a:pt x="4138" y="728"/>
                </a:lnTo>
                <a:lnTo>
                  <a:pt x="4141" y="725"/>
                </a:lnTo>
                <a:lnTo>
                  <a:pt x="4142" y="722"/>
                </a:lnTo>
                <a:lnTo>
                  <a:pt x="4147" y="714"/>
                </a:lnTo>
                <a:lnTo>
                  <a:pt x="4149" y="704"/>
                </a:lnTo>
                <a:lnTo>
                  <a:pt x="4151" y="700"/>
                </a:lnTo>
                <a:lnTo>
                  <a:pt x="4154" y="698"/>
                </a:lnTo>
                <a:lnTo>
                  <a:pt x="4155" y="697"/>
                </a:lnTo>
                <a:lnTo>
                  <a:pt x="4156" y="697"/>
                </a:lnTo>
                <a:lnTo>
                  <a:pt x="4161" y="697"/>
                </a:lnTo>
                <a:lnTo>
                  <a:pt x="4184" y="701"/>
                </a:lnTo>
                <a:lnTo>
                  <a:pt x="4188" y="703"/>
                </a:lnTo>
                <a:lnTo>
                  <a:pt x="4191" y="704"/>
                </a:lnTo>
                <a:lnTo>
                  <a:pt x="4192" y="708"/>
                </a:lnTo>
                <a:lnTo>
                  <a:pt x="4191" y="712"/>
                </a:lnTo>
                <a:lnTo>
                  <a:pt x="4188" y="725"/>
                </a:lnTo>
                <a:lnTo>
                  <a:pt x="4183" y="737"/>
                </a:lnTo>
                <a:lnTo>
                  <a:pt x="4180" y="743"/>
                </a:lnTo>
                <a:lnTo>
                  <a:pt x="4176" y="748"/>
                </a:lnTo>
                <a:lnTo>
                  <a:pt x="4172" y="754"/>
                </a:lnTo>
                <a:lnTo>
                  <a:pt x="4166" y="758"/>
                </a:lnTo>
                <a:lnTo>
                  <a:pt x="4161" y="762"/>
                </a:lnTo>
                <a:lnTo>
                  <a:pt x="4154" y="767"/>
                </a:lnTo>
                <a:lnTo>
                  <a:pt x="4147" y="771"/>
                </a:lnTo>
                <a:lnTo>
                  <a:pt x="4137" y="773"/>
                </a:lnTo>
                <a:lnTo>
                  <a:pt x="4129" y="775"/>
                </a:lnTo>
                <a:lnTo>
                  <a:pt x="4117" y="778"/>
                </a:lnTo>
                <a:lnTo>
                  <a:pt x="4105" y="778"/>
                </a:lnTo>
                <a:lnTo>
                  <a:pt x="4092" y="779"/>
                </a:lnTo>
                <a:lnTo>
                  <a:pt x="4077" y="778"/>
                </a:lnTo>
                <a:lnTo>
                  <a:pt x="4063" y="778"/>
                </a:lnTo>
                <a:lnTo>
                  <a:pt x="4058" y="776"/>
                </a:lnTo>
                <a:lnTo>
                  <a:pt x="4052" y="775"/>
                </a:lnTo>
                <a:lnTo>
                  <a:pt x="4041" y="772"/>
                </a:lnTo>
                <a:lnTo>
                  <a:pt x="4031" y="769"/>
                </a:lnTo>
                <a:lnTo>
                  <a:pt x="4023" y="764"/>
                </a:lnTo>
                <a:lnTo>
                  <a:pt x="4019" y="761"/>
                </a:lnTo>
                <a:lnTo>
                  <a:pt x="4016" y="758"/>
                </a:lnTo>
                <a:lnTo>
                  <a:pt x="4009" y="750"/>
                </a:lnTo>
                <a:lnTo>
                  <a:pt x="4006" y="746"/>
                </a:lnTo>
                <a:lnTo>
                  <a:pt x="4004" y="742"/>
                </a:lnTo>
                <a:lnTo>
                  <a:pt x="3999" y="732"/>
                </a:lnTo>
                <a:lnTo>
                  <a:pt x="3997" y="721"/>
                </a:lnTo>
                <a:lnTo>
                  <a:pt x="3994" y="707"/>
                </a:lnTo>
                <a:lnTo>
                  <a:pt x="3991" y="693"/>
                </a:lnTo>
                <a:lnTo>
                  <a:pt x="3990" y="676"/>
                </a:lnTo>
                <a:lnTo>
                  <a:pt x="3990" y="658"/>
                </a:lnTo>
                <a:lnTo>
                  <a:pt x="3990" y="637"/>
                </a:lnTo>
                <a:lnTo>
                  <a:pt x="3990" y="618"/>
                </a:lnTo>
                <a:lnTo>
                  <a:pt x="3991" y="600"/>
                </a:lnTo>
                <a:lnTo>
                  <a:pt x="3993" y="585"/>
                </a:lnTo>
                <a:lnTo>
                  <a:pt x="3995" y="571"/>
                </a:lnTo>
                <a:lnTo>
                  <a:pt x="3998" y="558"/>
                </a:lnTo>
                <a:lnTo>
                  <a:pt x="3999" y="551"/>
                </a:lnTo>
                <a:lnTo>
                  <a:pt x="4002" y="547"/>
                </a:lnTo>
                <a:lnTo>
                  <a:pt x="4006" y="537"/>
                </a:lnTo>
                <a:lnTo>
                  <a:pt x="4012" y="529"/>
                </a:lnTo>
                <a:lnTo>
                  <a:pt x="4019" y="522"/>
                </a:lnTo>
                <a:lnTo>
                  <a:pt x="4026" y="515"/>
                </a:lnTo>
                <a:lnTo>
                  <a:pt x="4036" y="511"/>
                </a:lnTo>
                <a:lnTo>
                  <a:pt x="4044" y="507"/>
                </a:lnTo>
                <a:lnTo>
                  <a:pt x="4055" y="504"/>
                </a:lnTo>
                <a:lnTo>
                  <a:pt x="4066" y="503"/>
                </a:lnTo>
                <a:lnTo>
                  <a:pt x="4079" y="501"/>
                </a:lnTo>
                <a:lnTo>
                  <a:pt x="4092" y="501"/>
                </a:lnTo>
                <a:lnTo>
                  <a:pt x="4106" y="503"/>
                </a:lnTo>
                <a:lnTo>
                  <a:pt x="4120" y="503"/>
                </a:lnTo>
                <a:lnTo>
                  <a:pt x="4131" y="505"/>
                </a:lnTo>
                <a:lnTo>
                  <a:pt x="4142" y="508"/>
                </a:lnTo>
                <a:lnTo>
                  <a:pt x="4151" y="514"/>
                </a:lnTo>
                <a:lnTo>
                  <a:pt x="4155" y="515"/>
                </a:lnTo>
                <a:lnTo>
                  <a:pt x="4159" y="518"/>
                </a:lnTo>
                <a:lnTo>
                  <a:pt x="4166" y="525"/>
                </a:lnTo>
                <a:lnTo>
                  <a:pt x="4172" y="532"/>
                </a:lnTo>
                <a:lnTo>
                  <a:pt x="4176" y="539"/>
                </a:lnTo>
                <a:lnTo>
                  <a:pt x="4180" y="549"/>
                </a:lnTo>
                <a:lnTo>
                  <a:pt x="4183" y="558"/>
                </a:lnTo>
                <a:lnTo>
                  <a:pt x="4186" y="569"/>
                </a:lnTo>
                <a:lnTo>
                  <a:pt x="4187" y="580"/>
                </a:lnTo>
                <a:lnTo>
                  <a:pt x="4188" y="593"/>
                </a:lnTo>
                <a:lnTo>
                  <a:pt x="4190" y="607"/>
                </a:lnTo>
                <a:lnTo>
                  <a:pt x="4190" y="622"/>
                </a:lnTo>
                <a:lnTo>
                  <a:pt x="4190" y="640"/>
                </a:lnTo>
                <a:lnTo>
                  <a:pt x="4188" y="644"/>
                </a:lnTo>
                <a:lnTo>
                  <a:pt x="4187" y="647"/>
                </a:lnTo>
                <a:lnTo>
                  <a:pt x="4186" y="648"/>
                </a:lnTo>
                <a:lnTo>
                  <a:pt x="4184" y="648"/>
                </a:lnTo>
                <a:lnTo>
                  <a:pt x="4180" y="650"/>
                </a:lnTo>
                <a:lnTo>
                  <a:pt x="4034" y="650"/>
                </a:lnTo>
                <a:close/>
                <a:moveTo>
                  <a:pt x="4034" y="610"/>
                </a:moveTo>
                <a:lnTo>
                  <a:pt x="4144" y="610"/>
                </a:lnTo>
                <a:lnTo>
                  <a:pt x="4144" y="600"/>
                </a:lnTo>
                <a:lnTo>
                  <a:pt x="4144" y="590"/>
                </a:lnTo>
                <a:lnTo>
                  <a:pt x="4141" y="575"/>
                </a:lnTo>
                <a:lnTo>
                  <a:pt x="4140" y="568"/>
                </a:lnTo>
                <a:lnTo>
                  <a:pt x="4137" y="562"/>
                </a:lnTo>
                <a:lnTo>
                  <a:pt x="4134" y="557"/>
                </a:lnTo>
                <a:lnTo>
                  <a:pt x="4131" y="553"/>
                </a:lnTo>
                <a:lnTo>
                  <a:pt x="4127" y="550"/>
                </a:lnTo>
                <a:lnTo>
                  <a:pt x="4123" y="547"/>
                </a:lnTo>
                <a:lnTo>
                  <a:pt x="4119" y="544"/>
                </a:lnTo>
                <a:lnTo>
                  <a:pt x="4113" y="542"/>
                </a:lnTo>
                <a:lnTo>
                  <a:pt x="4101" y="540"/>
                </a:lnTo>
                <a:lnTo>
                  <a:pt x="4087" y="539"/>
                </a:lnTo>
                <a:lnTo>
                  <a:pt x="4073" y="540"/>
                </a:lnTo>
                <a:lnTo>
                  <a:pt x="4066" y="540"/>
                </a:lnTo>
                <a:lnTo>
                  <a:pt x="4061" y="542"/>
                </a:lnTo>
                <a:lnTo>
                  <a:pt x="4056" y="544"/>
                </a:lnTo>
                <a:lnTo>
                  <a:pt x="4052" y="547"/>
                </a:lnTo>
                <a:lnTo>
                  <a:pt x="4048" y="550"/>
                </a:lnTo>
                <a:lnTo>
                  <a:pt x="4045" y="553"/>
                </a:lnTo>
                <a:lnTo>
                  <a:pt x="4043" y="558"/>
                </a:lnTo>
                <a:lnTo>
                  <a:pt x="4040" y="562"/>
                </a:lnTo>
                <a:lnTo>
                  <a:pt x="4037" y="575"/>
                </a:lnTo>
                <a:lnTo>
                  <a:pt x="4036" y="582"/>
                </a:lnTo>
                <a:lnTo>
                  <a:pt x="4036" y="590"/>
                </a:lnTo>
                <a:lnTo>
                  <a:pt x="4034" y="610"/>
                </a:lnTo>
                <a:close/>
                <a:moveTo>
                  <a:pt x="4566" y="418"/>
                </a:moveTo>
                <a:lnTo>
                  <a:pt x="4572" y="454"/>
                </a:lnTo>
                <a:lnTo>
                  <a:pt x="4420" y="460"/>
                </a:lnTo>
                <a:lnTo>
                  <a:pt x="4420" y="593"/>
                </a:lnTo>
                <a:lnTo>
                  <a:pt x="4534" y="593"/>
                </a:lnTo>
                <a:lnTo>
                  <a:pt x="4540" y="629"/>
                </a:lnTo>
                <a:lnTo>
                  <a:pt x="4420" y="633"/>
                </a:lnTo>
                <a:lnTo>
                  <a:pt x="4420" y="767"/>
                </a:lnTo>
                <a:lnTo>
                  <a:pt x="4380" y="775"/>
                </a:lnTo>
                <a:lnTo>
                  <a:pt x="4373" y="426"/>
                </a:lnTo>
                <a:lnTo>
                  <a:pt x="4566" y="418"/>
                </a:lnTo>
                <a:close/>
                <a:moveTo>
                  <a:pt x="4656" y="767"/>
                </a:moveTo>
                <a:lnTo>
                  <a:pt x="4617" y="775"/>
                </a:lnTo>
                <a:lnTo>
                  <a:pt x="4610" y="408"/>
                </a:lnTo>
                <a:lnTo>
                  <a:pt x="4649" y="401"/>
                </a:lnTo>
                <a:lnTo>
                  <a:pt x="4656" y="767"/>
                </a:lnTo>
                <a:close/>
                <a:moveTo>
                  <a:pt x="4823" y="501"/>
                </a:moveTo>
                <a:lnTo>
                  <a:pt x="4838" y="501"/>
                </a:lnTo>
                <a:lnTo>
                  <a:pt x="4852" y="503"/>
                </a:lnTo>
                <a:lnTo>
                  <a:pt x="4858" y="504"/>
                </a:lnTo>
                <a:lnTo>
                  <a:pt x="4863" y="505"/>
                </a:lnTo>
                <a:lnTo>
                  <a:pt x="4874" y="508"/>
                </a:lnTo>
                <a:lnTo>
                  <a:pt x="4884" y="511"/>
                </a:lnTo>
                <a:lnTo>
                  <a:pt x="4892" y="517"/>
                </a:lnTo>
                <a:lnTo>
                  <a:pt x="4899" y="522"/>
                </a:lnTo>
                <a:lnTo>
                  <a:pt x="4906" y="529"/>
                </a:lnTo>
                <a:lnTo>
                  <a:pt x="4910" y="539"/>
                </a:lnTo>
                <a:lnTo>
                  <a:pt x="4913" y="543"/>
                </a:lnTo>
                <a:lnTo>
                  <a:pt x="4916" y="549"/>
                </a:lnTo>
                <a:lnTo>
                  <a:pt x="4919" y="560"/>
                </a:lnTo>
                <a:lnTo>
                  <a:pt x="4922" y="572"/>
                </a:lnTo>
                <a:lnTo>
                  <a:pt x="4923" y="587"/>
                </a:lnTo>
                <a:lnTo>
                  <a:pt x="4924" y="604"/>
                </a:lnTo>
                <a:lnTo>
                  <a:pt x="4926" y="622"/>
                </a:lnTo>
                <a:lnTo>
                  <a:pt x="4926" y="643"/>
                </a:lnTo>
                <a:lnTo>
                  <a:pt x="4926" y="662"/>
                </a:lnTo>
                <a:lnTo>
                  <a:pt x="4924" y="679"/>
                </a:lnTo>
                <a:lnTo>
                  <a:pt x="4923" y="696"/>
                </a:lnTo>
                <a:lnTo>
                  <a:pt x="4920" y="710"/>
                </a:lnTo>
                <a:lnTo>
                  <a:pt x="4917" y="722"/>
                </a:lnTo>
                <a:lnTo>
                  <a:pt x="4913" y="733"/>
                </a:lnTo>
                <a:lnTo>
                  <a:pt x="4909" y="743"/>
                </a:lnTo>
                <a:lnTo>
                  <a:pt x="4902" y="751"/>
                </a:lnTo>
                <a:lnTo>
                  <a:pt x="4897" y="758"/>
                </a:lnTo>
                <a:lnTo>
                  <a:pt x="4888" y="764"/>
                </a:lnTo>
                <a:lnTo>
                  <a:pt x="4880" y="769"/>
                </a:lnTo>
                <a:lnTo>
                  <a:pt x="4872" y="772"/>
                </a:lnTo>
                <a:lnTo>
                  <a:pt x="4860" y="775"/>
                </a:lnTo>
                <a:lnTo>
                  <a:pt x="4849" y="778"/>
                </a:lnTo>
                <a:lnTo>
                  <a:pt x="4837" y="778"/>
                </a:lnTo>
                <a:lnTo>
                  <a:pt x="4823" y="779"/>
                </a:lnTo>
                <a:lnTo>
                  <a:pt x="4808" y="778"/>
                </a:lnTo>
                <a:lnTo>
                  <a:pt x="4795" y="778"/>
                </a:lnTo>
                <a:lnTo>
                  <a:pt x="4788" y="776"/>
                </a:lnTo>
                <a:lnTo>
                  <a:pt x="4783" y="775"/>
                </a:lnTo>
                <a:lnTo>
                  <a:pt x="4772" y="772"/>
                </a:lnTo>
                <a:lnTo>
                  <a:pt x="4762" y="769"/>
                </a:lnTo>
                <a:lnTo>
                  <a:pt x="4754" y="764"/>
                </a:lnTo>
                <a:lnTo>
                  <a:pt x="4749" y="761"/>
                </a:lnTo>
                <a:lnTo>
                  <a:pt x="4747" y="758"/>
                </a:lnTo>
                <a:lnTo>
                  <a:pt x="4740" y="750"/>
                </a:lnTo>
                <a:lnTo>
                  <a:pt x="4737" y="746"/>
                </a:lnTo>
                <a:lnTo>
                  <a:pt x="4734" y="742"/>
                </a:lnTo>
                <a:lnTo>
                  <a:pt x="4730" y="732"/>
                </a:lnTo>
                <a:lnTo>
                  <a:pt x="4727" y="721"/>
                </a:lnTo>
                <a:lnTo>
                  <a:pt x="4724" y="707"/>
                </a:lnTo>
                <a:lnTo>
                  <a:pt x="4722" y="693"/>
                </a:lnTo>
                <a:lnTo>
                  <a:pt x="4720" y="676"/>
                </a:lnTo>
                <a:lnTo>
                  <a:pt x="4720" y="658"/>
                </a:lnTo>
                <a:lnTo>
                  <a:pt x="4720" y="637"/>
                </a:lnTo>
                <a:lnTo>
                  <a:pt x="4720" y="618"/>
                </a:lnTo>
                <a:lnTo>
                  <a:pt x="4722" y="600"/>
                </a:lnTo>
                <a:lnTo>
                  <a:pt x="4723" y="585"/>
                </a:lnTo>
                <a:lnTo>
                  <a:pt x="4726" y="571"/>
                </a:lnTo>
                <a:lnTo>
                  <a:pt x="4729" y="558"/>
                </a:lnTo>
                <a:lnTo>
                  <a:pt x="4730" y="551"/>
                </a:lnTo>
                <a:lnTo>
                  <a:pt x="4733" y="547"/>
                </a:lnTo>
                <a:lnTo>
                  <a:pt x="4737" y="537"/>
                </a:lnTo>
                <a:lnTo>
                  <a:pt x="4744" y="529"/>
                </a:lnTo>
                <a:lnTo>
                  <a:pt x="4749" y="522"/>
                </a:lnTo>
                <a:lnTo>
                  <a:pt x="4758" y="515"/>
                </a:lnTo>
                <a:lnTo>
                  <a:pt x="4766" y="511"/>
                </a:lnTo>
                <a:lnTo>
                  <a:pt x="4776" y="507"/>
                </a:lnTo>
                <a:lnTo>
                  <a:pt x="4785" y="504"/>
                </a:lnTo>
                <a:lnTo>
                  <a:pt x="4797" y="503"/>
                </a:lnTo>
                <a:lnTo>
                  <a:pt x="4809" y="501"/>
                </a:lnTo>
                <a:lnTo>
                  <a:pt x="4823" y="501"/>
                </a:lnTo>
                <a:close/>
                <a:moveTo>
                  <a:pt x="4827" y="742"/>
                </a:moveTo>
                <a:lnTo>
                  <a:pt x="4835" y="740"/>
                </a:lnTo>
                <a:lnTo>
                  <a:pt x="4844" y="740"/>
                </a:lnTo>
                <a:lnTo>
                  <a:pt x="4851" y="739"/>
                </a:lnTo>
                <a:lnTo>
                  <a:pt x="4854" y="737"/>
                </a:lnTo>
                <a:lnTo>
                  <a:pt x="4856" y="737"/>
                </a:lnTo>
                <a:lnTo>
                  <a:pt x="4862" y="735"/>
                </a:lnTo>
                <a:lnTo>
                  <a:pt x="4866" y="730"/>
                </a:lnTo>
                <a:lnTo>
                  <a:pt x="4870" y="726"/>
                </a:lnTo>
                <a:lnTo>
                  <a:pt x="4873" y="722"/>
                </a:lnTo>
                <a:lnTo>
                  <a:pt x="4876" y="717"/>
                </a:lnTo>
                <a:lnTo>
                  <a:pt x="4877" y="710"/>
                </a:lnTo>
                <a:lnTo>
                  <a:pt x="4878" y="701"/>
                </a:lnTo>
                <a:lnTo>
                  <a:pt x="4880" y="692"/>
                </a:lnTo>
                <a:lnTo>
                  <a:pt x="4880" y="682"/>
                </a:lnTo>
                <a:lnTo>
                  <a:pt x="4881" y="671"/>
                </a:lnTo>
                <a:lnTo>
                  <a:pt x="4881" y="643"/>
                </a:lnTo>
                <a:lnTo>
                  <a:pt x="4881" y="614"/>
                </a:lnTo>
                <a:lnTo>
                  <a:pt x="4880" y="590"/>
                </a:lnTo>
                <a:lnTo>
                  <a:pt x="4878" y="580"/>
                </a:lnTo>
                <a:lnTo>
                  <a:pt x="4876" y="572"/>
                </a:lnTo>
                <a:lnTo>
                  <a:pt x="4874" y="565"/>
                </a:lnTo>
                <a:lnTo>
                  <a:pt x="4872" y="558"/>
                </a:lnTo>
                <a:lnTo>
                  <a:pt x="4867" y="554"/>
                </a:lnTo>
                <a:lnTo>
                  <a:pt x="4863" y="550"/>
                </a:lnTo>
                <a:lnTo>
                  <a:pt x="4859" y="546"/>
                </a:lnTo>
                <a:lnTo>
                  <a:pt x="4852" y="543"/>
                </a:lnTo>
                <a:lnTo>
                  <a:pt x="4845" y="542"/>
                </a:lnTo>
                <a:lnTo>
                  <a:pt x="4838" y="540"/>
                </a:lnTo>
                <a:lnTo>
                  <a:pt x="4829" y="539"/>
                </a:lnTo>
                <a:lnTo>
                  <a:pt x="4819" y="539"/>
                </a:lnTo>
                <a:lnTo>
                  <a:pt x="4810" y="539"/>
                </a:lnTo>
                <a:lnTo>
                  <a:pt x="4802" y="540"/>
                </a:lnTo>
                <a:lnTo>
                  <a:pt x="4795" y="542"/>
                </a:lnTo>
                <a:lnTo>
                  <a:pt x="4790" y="543"/>
                </a:lnTo>
                <a:lnTo>
                  <a:pt x="4784" y="546"/>
                </a:lnTo>
                <a:lnTo>
                  <a:pt x="4780" y="549"/>
                </a:lnTo>
                <a:lnTo>
                  <a:pt x="4776" y="553"/>
                </a:lnTo>
                <a:lnTo>
                  <a:pt x="4773" y="558"/>
                </a:lnTo>
                <a:lnTo>
                  <a:pt x="4770" y="564"/>
                </a:lnTo>
                <a:lnTo>
                  <a:pt x="4769" y="571"/>
                </a:lnTo>
                <a:lnTo>
                  <a:pt x="4767" y="579"/>
                </a:lnTo>
                <a:lnTo>
                  <a:pt x="4766" y="587"/>
                </a:lnTo>
                <a:lnTo>
                  <a:pt x="4765" y="610"/>
                </a:lnTo>
                <a:lnTo>
                  <a:pt x="4765" y="636"/>
                </a:lnTo>
                <a:lnTo>
                  <a:pt x="4765" y="665"/>
                </a:lnTo>
                <a:lnTo>
                  <a:pt x="4766" y="689"/>
                </a:lnTo>
                <a:lnTo>
                  <a:pt x="4767" y="698"/>
                </a:lnTo>
                <a:lnTo>
                  <a:pt x="4769" y="708"/>
                </a:lnTo>
                <a:lnTo>
                  <a:pt x="4772" y="715"/>
                </a:lnTo>
                <a:lnTo>
                  <a:pt x="4774" y="721"/>
                </a:lnTo>
                <a:lnTo>
                  <a:pt x="4779" y="726"/>
                </a:lnTo>
                <a:lnTo>
                  <a:pt x="4783" y="730"/>
                </a:lnTo>
                <a:lnTo>
                  <a:pt x="4787" y="735"/>
                </a:lnTo>
                <a:lnTo>
                  <a:pt x="4794" y="737"/>
                </a:lnTo>
                <a:lnTo>
                  <a:pt x="4801" y="739"/>
                </a:lnTo>
                <a:lnTo>
                  <a:pt x="4808" y="740"/>
                </a:lnTo>
                <a:lnTo>
                  <a:pt x="4817" y="740"/>
                </a:lnTo>
                <a:lnTo>
                  <a:pt x="4827" y="742"/>
                </a:lnTo>
                <a:close/>
                <a:moveTo>
                  <a:pt x="5213" y="710"/>
                </a:moveTo>
                <a:lnTo>
                  <a:pt x="5244" y="514"/>
                </a:lnTo>
                <a:lnTo>
                  <a:pt x="5281" y="505"/>
                </a:lnTo>
                <a:lnTo>
                  <a:pt x="5247" y="767"/>
                </a:lnTo>
                <a:lnTo>
                  <a:pt x="5197" y="775"/>
                </a:lnTo>
                <a:lnTo>
                  <a:pt x="5194" y="773"/>
                </a:lnTo>
                <a:lnTo>
                  <a:pt x="5191" y="772"/>
                </a:lnTo>
                <a:lnTo>
                  <a:pt x="5190" y="769"/>
                </a:lnTo>
                <a:lnTo>
                  <a:pt x="5187" y="767"/>
                </a:lnTo>
                <a:lnTo>
                  <a:pt x="5130" y="575"/>
                </a:lnTo>
                <a:lnTo>
                  <a:pt x="5074" y="767"/>
                </a:lnTo>
                <a:lnTo>
                  <a:pt x="5073" y="771"/>
                </a:lnTo>
                <a:lnTo>
                  <a:pt x="5070" y="772"/>
                </a:lnTo>
                <a:lnTo>
                  <a:pt x="5066" y="773"/>
                </a:lnTo>
                <a:lnTo>
                  <a:pt x="5063" y="775"/>
                </a:lnTo>
                <a:lnTo>
                  <a:pt x="5027" y="775"/>
                </a:lnTo>
                <a:lnTo>
                  <a:pt x="4974" y="514"/>
                </a:lnTo>
                <a:lnTo>
                  <a:pt x="5013" y="505"/>
                </a:lnTo>
                <a:lnTo>
                  <a:pt x="5055" y="711"/>
                </a:lnTo>
                <a:lnTo>
                  <a:pt x="5108" y="524"/>
                </a:lnTo>
                <a:lnTo>
                  <a:pt x="5109" y="521"/>
                </a:lnTo>
                <a:lnTo>
                  <a:pt x="5112" y="518"/>
                </a:lnTo>
                <a:lnTo>
                  <a:pt x="5115" y="517"/>
                </a:lnTo>
                <a:lnTo>
                  <a:pt x="5119" y="517"/>
                </a:lnTo>
                <a:lnTo>
                  <a:pt x="5149" y="517"/>
                </a:lnTo>
                <a:lnTo>
                  <a:pt x="5152" y="517"/>
                </a:lnTo>
                <a:lnTo>
                  <a:pt x="5155" y="518"/>
                </a:lnTo>
                <a:lnTo>
                  <a:pt x="5158" y="521"/>
                </a:lnTo>
                <a:lnTo>
                  <a:pt x="5159" y="522"/>
                </a:lnTo>
                <a:lnTo>
                  <a:pt x="5159" y="524"/>
                </a:lnTo>
                <a:lnTo>
                  <a:pt x="5213" y="710"/>
                </a:lnTo>
                <a:close/>
                <a:moveTo>
                  <a:pt x="5369" y="394"/>
                </a:moveTo>
                <a:lnTo>
                  <a:pt x="5370" y="405"/>
                </a:lnTo>
                <a:lnTo>
                  <a:pt x="5346" y="407"/>
                </a:lnTo>
                <a:lnTo>
                  <a:pt x="5346" y="496"/>
                </a:lnTo>
                <a:lnTo>
                  <a:pt x="5335" y="499"/>
                </a:lnTo>
                <a:lnTo>
                  <a:pt x="5334" y="407"/>
                </a:lnTo>
                <a:lnTo>
                  <a:pt x="5312" y="407"/>
                </a:lnTo>
                <a:lnTo>
                  <a:pt x="5310" y="396"/>
                </a:lnTo>
                <a:lnTo>
                  <a:pt x="5369" y="394"/>
                </a:lnTo>
                <a:close/>
                <a:moveTo>
                  <a:pt x="5395" y="421"/>
                </a:moveTo>
                <a:lnTo>
                  <a:pt x="5395" y="496"/>
                </a:lnTo>
                <a:lnTo>
                  <a:pt x="5385" y="499"/>
                </a:lnTo>
                <a:lnTo>
                  <a:pt x="5384" y="397"/>
                </a:lnTo>
                <a:lnTo>
                  <a:pt x="5396" y="394"/>
                </a:lnTo>
                <a:lnTo>
                  <a:pt x="5423" y="451"/>
                </a:lnTo>
                <a:lnTo>
                  <a:pt x="5446" y="397"/>
                </a:lnTo>
                <a:lnTo>
                  <a:pt x="5459" y="394"/>
                </a:lnTo>
                <a:lnTo>
                  <a:pt x="5462" y="496"/>
                </a:lnTo>
                <a:lnTo>
                  <a:pt x="5451" y="499"/>
                </a:lnTo>
                <a:lnTo>
                  <a:pt x="5448" y="421"/>
                </a:lnTo>
                <a:lnTo>
                  <a:pt x="5428" y="465"/>
                </a:lnTo>
                <a:lnTo>
                  <a:pt x="5417" y="468"/>
                </a:lnTo>
                <a:lnTo>
                  <a:pt x="5395" y="4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386" tIns="45691" rIns="91386" bIns="45691" numCol="1" anchor="t" anchorCtr="0" compatLnSpc="1">
            <a:prstTxWarp prst="textNoShape">
              <a:avLst/>
            </a:prstTxWarp>
          </a:bodyPr>
          <a:lstStyle/>
          <a:p>
            <a:pPr defTabSz="914127"/>
            <a:endParaRPr lang="en-GB" sz="1800">
              <a:solidFill>
                <a:srgbClr val="464646"/>
              </a:solidFill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0" y="2421094"/>
            <a:ext cx="10365263" cy="129435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6" tIns="45691" rIns="91386" bIns="45691" rtlCol="0" anchor="ctr"/>
          <a:lstStyle/>
          <a:p>
            <a:pPr algn="ctr" defTabSz="914127"/>
            <a:endParaRPr lang="en-GB" sz="180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72" y="4364931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aseline="0">
                <a:solidFill>
                  <a:schemeClr val="tx2"/>
                </a:solidFill>
              </a:defRPr>
            </a:lvl1pPr>
            <a:lvl2pPr marL="266539" indent="-266539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26" indent="-27288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65" indent="-266539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921" indent="-264952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91" indent="-274475">
              <a:defRPr>
                <a:solidFill>
                  <a:schemeClr val="tx2"/>
                </a:solidFill>
              </a:defRPr>
            </a:lvl6pPr>
            <a:lvl7pPr marL="1611930" indent="-266539">
              <a:defRPr>
                <a:solidFill>
                  <a:schemeClr val="tx2"/>
                </a:solidFill>
              </a:defRPr>
            </a:lvl7pPr>
            <a:lvl8pPr marL="1876886" indent="-264952">
              <a:defRPr>
                <a:solidFill>
                  <a:schemeClr val="tx2"/>
                </a:solidFill>
              </a:defRPr>
            </a:lvl8pPr>
            <a:lvl9pPr marL="2151356" indent="-274475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2848196434"/>
      </p:ext>
    </p:extLst>
  </p:cSld>
  <p:clrMapOvr>
    <a:masterClrMapping/>
  </p:clrMapOvr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 with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588A16-563C-48BF-81D4-E5E0A36B2888}" type="datetime1">
              <a:rPr lang="en-US" smtClean="0">
                <a:solidFill>
                  <a:srgbClr val="FFFFFF"/>
                </a:solidFill>
              </a:rPr>
              <a:pPr/>
              <a:t>8/15/2018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>
                <a:solidFill>
                  <a:srgbClr val="FFFFFF"/>
                </a:solidFill>
              </a:rPr>
              <a:t>Confidential  |  © KONE Corporation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3" y="0"/>
            <a:ext cx="12192000" cy="6858000"/>
          </a:xfr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34440" y="3429029"/>
            <a:ext cx="11523133" cy="1919817"/>
          </a:xfrm>
        </p:spPr>
        <p:txBody>
          <a:bodyPr anchor="b"/>
          <a:lstStyle>
            <a:lvl1pPr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34440" y="5541435"/>
            <a:ext cx="11523133" cy="767292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2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grpSp>
        <p:nvGrpSpPr>
          <p:cNvPr id="17" name="Group 28"/>
          <p:cNvGrpSpPr>
            <a:grpSpLocks/>
          </p:cNvGrpSpPr>
          <p:nvPr userDrawn="1"/>
        </p:nvGrpSpPr>
        <p:grpSpPr bwMode="auto">
          <a:xfrm>
            <a:off x="10991865" y="351415"/>
            <a:ext cx="768351" cy="387351"/>
            <a:chOff x="2539" y="1988"/>
            <a:chExt cx="682" cy="345"/>
          </a:xfrm>
        </p:grpSpPr>
        <p:sp>
          <p:nvSpPr>
            <p:cNvPr id="18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19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0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1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2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3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4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5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7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4088321"/>
      </p:ext>
    </p:extLst>
  </p:cSld>
  <p:clrMapOvr>
    <a:masterClrMapping/>
  </p:clrMapOvr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76" y="2635708"/>
            <a:ext cx="11373063" cy="1727840"/>
          </a:xfrm>
        </p:spPr>
        <p:txBody>
          <a:bodyPr anchor="ctr" anchorCtr="0"/>
          <a:lstStyle>
            <a:lvl1pPr algn="ctr">
              <a:defRPr sz="370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fi-FI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CA89752-D153-4406-89BC-3374E2C05CAC}" type="datetime1">
              <a:rPr lang="en-US" smtClean="0">
                <a:solidFill>
                  <a:srgbClr val="191919"/>
                </a:solidFill>
              </a:rPr>
              <a:pPr/>
              <a:t>8/15/2018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191919"/>
                </a:solidFill>
              </a:rPr>
              <a:pPr/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2922294"/>
      </p:ext>
    </p:extLst>
  </p:cSld>
  <p:clrMapOvr>
    <a:masterClrMapping/>
  </p:clrMapOvr>
  <p:transition spd="med">
    <p:fade/>
  </p:transition>
  <p:hf hdr="0"/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 (picture)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580DC27-261D-4344-9E54-4CB06D64D0F3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solidFill>
            <a:schemeClr val="tx2">
              <a:alpha val="85000"/>
            </a:schemeClr>
          </a:solidFill>
        </p:spPr>
        <p:txBody>
          <a:bodyPr lIns="413753" tIns="395761" rIns="395761" bIns="3131058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19"/>
          </p:nvPr>
        </p:nvSpPr>
        <p:spPr>
          <a:xfrm>
            <a:off x="409472" y="3789363"/>
            <a:ext cx="5254845" cy="2446482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200908601"/>
      </p:ext>
    </p:extLst>
  </p:cSld>
  <p:clrMapOvr>
    <a:masterClrMapping/>
  </p:clrMapOvr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wide 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580DC27-261D-4344-9E54-4CB06D64D0F3}" type="datetime1">
              <a:rPr lang="en-US" smtClean="0"/>
              <a:pPr/>
              <a:t>8/15/2018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3861048"/>
            <a:ext cx="12192000" cy="2996952"/>
          </a:xfrm>
          <a:solidFill>
            <a:schemeClr val="tx2">
              <a:alpha val="85000"/>
            </a:schemeClr>
          </a:solidFill>
        </p:spPr>
        <p:txBody>
          <a:bodyPr lIns="413753" tIns="395761" rIns="413877" bIns="395880" anchor="t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</p:spTree>
    <p:extLst>
      <p:ext uri="{BB962C8B-B14F-4D97-AF65-F5344CB8AC3E}">
        <p14:creationId xmlns:p14="http://schemas.microsoft.com/office/powerpoint/2010/main" val="2224354676"/>
      </p:ext>
    </p:extLst>
  </p:cSld>
  <p:clrMapOvr>
    <a:masterClrMapping/>
  </p:clrMapOvr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4126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400"/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696" y="1268120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924" tIns="233930" rIns="251924" bIns="233930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19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200">
                <a:noFill/>
              </a:defRPr>
            </a:lvl1pPr>
          </a:lstStyle>
          <a:p>
            <a:pPr lvl="0"/>
            <a:r>
              <a:rPr lang="en-US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271055414"/>
      </p:ext>
    </p:extLst>
  </p:cSld>
  <p:clrMapOvr>
    <a:masterClrMapping/>
  </p:clrMapOvr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4220949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1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8A1ABDA-6712-41C7-A16C-D77FA891440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1532109"/>
      </p:ext>
    </p:extLst>
  </p:cSld>
  <p:clrMapOvr>
    <a:masterClrMapping/>
  </p:clrMapOvr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icon to change picture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A07957A-D53F-4B6A-B6A2-38A4CDA49F0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  <p:sp>
        <p:nvSpPr>
          <p:cNvPr id="9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89" y="4213579"/>
            <a:ext cx="10365263" cy="1301708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69" y="5588314"/>
            <a:ext cx="10365264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18177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A855FF-A7DB-4496-86BC-B306FA60776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18778939"/>
      </p:ext>
    </p:extLst>
  </p:cSld>
  <p:clrMapOvr>
    <a:masterClrMapping/>
  </p:clrMapOvr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10365265" cy="4607447"/>
          </a:xfrm>
          <a:prstGeom prst="rect">
            <a:avLst/>
          </a:prstGeom>
        </p:spPr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/>
            </a:lvl3pPr>
            <a:lvl4pPr>
              <a:lnSpc>
                <a:spcPct val="120000"/>
              </a:lnSpc>
              <a:defRPr/>
            </a:lvl4pPr>
            <a:lvl5pPr>
              <a:lnSpc>
                <a:spcPct val="120000"/>
              </a:lnSpc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38D59A-BE80-40CC-B879-51BC8D698C3A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264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0487085"/>
      </p:ext>
    </p:extLst>
  </p:cSld>
  <p:clrMapOvr>
    <a:masterClrMapping/>
  </p:clrMapOvr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1C5F70-7F93-4711-A9F2-EFBD1E82827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6243979"/>
      </p:ext>
    </p:extLst>
  </p:cSld>
  <p:clrMapOvr>
    <a:masterClrMapping/>
  </p:clrMapOvr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1C5F8CB-C3F0-4592-B401-91CB7F0EDEF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3789364"/>
            <a:ext cx="10365265" cy="647551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85346446"/>
      </p:ext>
    </p:extLst>
  </p:cSld>
  <p:clrMapOvr>
    <a:masterClrMapping/>
  </p:clrMapOvr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lue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9FA19C8-3250-43FC-B1DF-9B9F678056BE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071B9">
              <a:alpha val="85000"/>
            </a:srgb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bg1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238025920"/>
      </p:ext>
    </p:extLst>
  </p:cSld>
  <p:clrMapOvr>
    <a:masterClrMapping/>
  </p:clrMapOvr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pictur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AAAD7B1-150D-48C2-A197-CE3933651B2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413746" tIns="395751" rIns="395751" bIns="1331167" anchor="b" anchorCtr="0"/>
          <a:lstStyle>
            <a:lvl1pPr>
              <a:defRPr sz="40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9489" y="5588300"/>
            <a:ext cx="5254585" cy="647549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Font typeface="Wingdings" pitchFamily="2" charset="2"/>
              <a:buNone/>
              <a:defRPr sz="2000" u="none" cap="all" baseline="0">
                <a:solidFill>
                  <a:schemeClr val="tx2"/>
                </a:solidFill>
                <a:effectLst/>
                <a:uFillTx/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71667695"/>
      </p:ext>
    </p:extLst>
  </p:cSld>
  <p:clrMapOvr>
    <a:masterClrMapping/>
  </p:clrMapOvr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ighlight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8167041-44E4-44A8-88D4-43433F58C9A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r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897" y="0"/>
            <a:ext cx="3613312" cy="6858000"/>
          </a:xfrm>
          <a:prstGeom prst="rect">
            <a:avLst/>
          </a:prstGeom>
          <a:solidFill>
            <a:srgbClr val="FEFEFE">
              <a:alpha val="85098"/>
            </a:srgbClr>
          </a:solidFill>
          <a:ln>
            <a:noFill/>
          </a:ln>
          <a:effectLst/>
          <a:extLst/>
        </p:spPr>
        <p:txBody>
          <a:bodyPr vert="horz" wrap="square" lIns="215909" tIns="215909" rIns="215909" bIns="4533165" numCol="1" anchor="b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00000"/>
              </a:lnSpc>
              <a:defRPr lang="fi-FI" sz="2400" cap="none" spc="0" baseline="0">
                <a:solidFill>
                  <a:schemeClr val="hlink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9"/>
          </p:nvPr>
        </p:nvSpPr>
        <p:spPr>
          <a:xfrm>
            <a:off x="983993" y="2493109"/>
            <a:ext cx="3168243" cy="395860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20000"/>
              </a:lnSpc>
              <a:spcBef>
                <a:spcPts val="400"/>
              </a:spcBef>
              <a:buClrTx/>
              <a:buNone/>
              <a:defRPr sz="1600">
                <a:solidFill>
                  <a:schemeClr val="tx2"/>
                </a:solidFill>
              </a:defRPr>
            </a:lvl1pPr>
            <a:lvl2pPr marL="266533" indent="-266533">
              <a:lnSpc>
                <a:spcPct val="120000"/>
              </a:lnSpc>
              <a:spcBef>
                <a:spcPts val="400"/>
              </a:spcBef>
              <a:buClrTx/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20000"/>
              </a:lnSpc>
              <a:spcBef>
                <a:spcPts val="400"/>
              </a:spcBef>
              <a:buClrTx/>
              <a:defRPr sz="1500">
                <a:solidFill>
                  <a:schemeClr val="tx2"/>
                </a:solidFill>
              </a:defRPr>
            </a:lvl3pPr>
            <a:lvl4pPr marL="805948" indent="-266533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4pPr>
            <a:lvl5pPr marL="1070896" indent="-264947">
              <a:lnSpc>
                <a:spcPct val="120000"/>
              </a:lnSpc>
              <a:spcBef>
                <a:spcPts val="400"/>
              </a:spcBef>
              <a:buClrTx/>
              <a:defRPr sz="12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677900819"/>
      </p:ext>
    </p:extLst>
  </p:cSld>
  <p:clrMapOvr>
    <a:masterClrMapping/>
  </p:clrMapOvr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/ 2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994B2CC-D821-4133-B2BE-458A1505EBF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754717" y="1268124"/>
            <a:ext cx="3240687" cy="3240781"/>
          </a:xfrm>
          <a:prstGeom prst="rect">
            <a:avLst/>
          </a:prstGeom>
          <a:solidFill>
            <a:schemeClr val="bg1">
              <a:alpha val="85000"/>
            </a:schemeClr>
          </a:solidFill>
        </p:spPr>
        <p:txBody>
          <a:bodyPr lIns="251846" tIns="233853" rIns="251846" bIns="233853" anchor="t" anchorCtr="0">
            <a:noAutofit/>
          </a:bodyPr>
          <a:lstStyle>
            <a:lvl1pPr>
              <a:lnSpc>
                <a:spcPct val="100000"/>
              </a:lnSpc>
              <a:spcBef>
                <a:spcPts val="400"/>
              </a:spcBef>
              <a:defRPr sz="2400" cap="none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 dirty="0"/>
              <a:t>Add title text</a:t>
            </a:r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421111965"/>
      </p:ext>
    </p:extLst>
  </p:cSld>
  <p:clrMapOvr>
    <a:masterClrMapping/>
  </p:clrMapOvr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9469" y="1628401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761"/>
            <a:ext cx="5039001" cy="460853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E9BC43-989E-41EA-AF38-1C5FFB14F0E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25823712"/>
      </p:ext>
    </p:extLst>
  </p:cSld>
  <p:clrMapOvr>
    <a:masterClrMapping/>
  </p:clrMapOvr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53CCA-DF8E-4BCC-8B4C-DBA00D42938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Content Placeholder 2"/>
          <p:cNvSpPr>
            <a:spLocks noGrp="1"/>
          </p:cNvSpPr>
          <p:nvPr>
            <p:ph sz="half" idx="13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68581630"/>
      </p:ext>
    </p:extLst>
  </p:cSld>
  <p:clrMapOvr>
    <a:masterClrMapping/>
  </p:clrMapOvr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ate Placeholder 8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682AC91-443B-4581-B0D5-02491EE1CA78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628396"/>
            <a:ext cx="5039000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628401"/>
            <a:ext cx="5039001" cy="4608891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8216111"/>
      </p:ext>
    </p:extLst>
  </p:cSld>
  <p:clrMapOvr>
    <a:masterClrMapping/>
  </p:clrMapOvr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282E51BF-316D-428E-9E5D-6C8D550531B5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399"/>
            <a:ext cx="5039000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735752" y="1628399"/>
            <a:ext cx="5039001" cy="360164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9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2"/>
          <p:cNvSpPr>
            <a:spLocks noGrp="1"/>
          </p:cNvSpPr>
          <p:nvPr>
            <p:ph sz="half" idx="17"/>
          </p:nvPr>
        </p:nvSpPr>
        <p:spPr>
          <a:xfrm>
            <a:off x="409469" y="1989137"/>
            <a:ext cx="5039000" cy="4248155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2" name="Content Placeholder 3"/>
          <p:cNvSpPr>
            <a:spLocks noGrp="1"/>
          </p:cNvSpPr>
          <p:nvPr>
            <p:ph sz="half" idx="2"/>
          </p:nvPr>
        </p:nvSpPr>
        <p:spPr>
          <a:xfrm>
            <a:off x="5735752" y="1991311"/>
            <a:ext cx="5039001" cy="4245980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469" y="404725"/>
            <a:ext cx="10365963" cy="50451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7463031"/>
      </p:ext>
    </p:extLst>
  </p:cSld>
  <p:clrMapOvr>
    <a:masterClrMapping/>
  </p:clrMapOvr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6633D003-A34B-4B97-B8D7-FC04337713E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89" y="5084852"/>
            <a:ext cx="113730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>
              <a:lnSpc>
                <a:spcPct val="100000"/>
              </a:lnSpc>
              <a:spcBef>
                <a:spcPts val="400"/>
              </a:spcBef>
              <a:defRPr/>
            </a:lvl3pPr>
            <a:lvl4pPr>
              <a:lnSpc>
                <a:spcPct val="100000"/>
              </a:lnSpc>
              <a:spcBef>
                <a:spcPts val="400"/>
              </a:spcBef>
              <a:defRPr/>
            </a:lvl4pPr>
            <a:lvl5pPr>
              <a:lnSpc>
                <a:spcPct val="100000"/>
              </a:lnSpc>
              <a:spcBef>
                <a:spcPts val="40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35"/>
            <a:ext cx="113730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89" y="4940744"/>
            <a:ext cx="113730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01119007"/>
      </p:ext>
    </p:extLst>
  </p:cSld>
  <p:clrMapOvr>
    <a:masterClrMapping/>
  </p:clrMapOvr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4006348-8206-4E81-BAB8-B0F03F99535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425" y="1628417"/>
            <a:ext cx="5542107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9" y="5084852"/>
            <a:ext cx="554210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6240425" y="1989135"/>
            <a:ext cx="554210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9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6240425" y="4940744"/>
            <a:ext cx="554210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21"/>
          </p:nvPr>
        </p:nvSpPr>
        <p:spPr>
          <a:xfrm>
            <a:off x="6240001" y="5084852"/>
            <a:ext cx="5542551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79694184"/>
      </p:ext>
    </p:extLst>
  </p:cSld>
  <p:clrMapOvr>
    <a:masterClrMapping/>
  </p:clrMapOvr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EC30B32-DD6C-4F81-8F55-0A3FBEFC2CAB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69" y="1628417"/>
            <a:ext cx="3670776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296240" y="1628417"/>
            <a:ext cx="3599561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35"/>
            <a:ext cx="3670776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4296221" y="1989135"/>
            <a:ext cx="3599563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9468" y="4940744"/>
            <a:ext cx="3670776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 userDrawn="1"/>
        </p:nvCxnSpPr>
        <p:spPr>
          <a:xfrm>
            <a:off x="4296221" y="4940744"/>
            <a:ext cx="3599563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2"/>
          </p:nvPr>
        </p:nvSpPr>
        <p:spPr>
          <a:xfrm>
            <a:off x="8111757" y="1628417"/>
            <a:ext cx="367077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8111776" y="1989135"/>
            <a:ext cx="3670777" cy="280774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8111776" y="4940744"/>
            <a:ext cx="3670777" cy="0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2"/>
          <p:cNvSpPr>
            <a:spLocks noGrp="1"/>
          </p:cNvSpPr>
          <p:nvPr>
            <p:ph type="body" sz="quarter" idx="18"/>
          </p:nvPr>
        </p:nvSpPr>
        <p:spPr>
          <a:xfrm>
            <a:off x="409468" y="5084852"/>
            <a:ext cx="3670776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8111776" y="5084852"/>
            <a:ext cx="3670777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sz="quarter" idx="26"/>
          </p:nvPr>
        </p:nvSpPr>
        <p:spPr>
          <a:xfrm>
            <a:off x="4296221" y="5084852"/>
            <a:ext cx="3599563" cy="115099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1" name="Text Placeholder 9"/>
          <p:cNvSpPr>
            <a:spLocks noGrp="1"/>
          </p:cNvSpPr>
          <p:nvPr>
            <p:ph type="body" sz="quarter" idx="27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26971259"/>
      </p:ext>
    </p:extLst>
  </p:cSld>
  <p:clrMapOvr>
    <a:masterClrMapping/>
  </p:clrMapOvr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909DB46B-8D50-4B16-8824-F85D2C5DBE6E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90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288340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9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5" name="Chart Placeholder 4"/>
          <p:cNvSpPr>
            <a:spLocks noGrp="1"/>
          </p:cNvSpPr>
          <p:nvPr>
            <p:ph type="chart" sz="quarter" idx="20"/>
          </p:nvPr>
        </p:nvSpPr>
        <p:spPr>
          <a:xfrm>
            <a:off x="328834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1"/>
          </p:nvPr>
        </p:nvSpPr>
        <p:spPr>
          <a:xfrm>
            <a:off x="6168012" y="1628417"/>
            <a:ext cx="273488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2"/>
          </p:nvPr>
        </p:nvSpPr>
        <p:spPr>
          <a:xfrm>
            <a:off x="9046864" y="1628417"/>
            <a:ext cx="2735669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Chart Placeholder 4"/>
          <p:cNvSpPr>
            <a:spLocks noGrp="1"/>
          </p:cNvSpPr>
          <p:nvPr>
            <p:ph type="chart" sz="quarter" idx="23"/>
          </p:nvPr>
        </p:nvSpPr>
        <p:spPr>
          <a:xfrm>
            <a:off x="6167993" y="1989144"/>
            <a:ext cx="2734891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2" name="Chart Placeholder 4"/>
          <p:cNvSpPr>
            <a:spLocks noGrp="1"/>
          </p:cNvSpPr>
          <p:nvPr>
            <p:ph type="chart" sz="quarter" idx="24"/>
          </p:nvPr>
        </p:nvSpPr>
        <p:spPr>
          <a:xfrm>
            <a:off x="9046864" y="1989144"/>
            <a:ext cx="2735669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33" name="Text Placeholder 9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5090902"/>
      </p:ext>
    </p:extLst>
  </p:cSld>
  <p:clrMapOvr>
    <a:masterClrMapping/>
  </p:clrMapOvr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89" y="1628417"/>
            <a:ext cx="11373063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89" y="1989144"/>
            <a:ext cx="11373063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87852947"/>
      </p:ext>
    </p:extLst>
  </p:cSld>
  <p:clrMapOvr>
    <a:masterClrMapping/>
  </p:clrMapOvr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F5B7F5DB-A862-4268-A69F-C22D5C8E9A9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Footer Placehold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3" name="Slide Number Placehold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409471" y="1628417"/>
            <a:ext cx="8710164" cy="360735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u="none">
                <a:solidFill>
                  <a:schemeClr val="tx2"/>
                </a:solidFill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hart Placeholder 4"/>
          <p:cNvSpPr>
            <a:spLocks noGrp="1"/>
          </p:cNvSpPr>
          <p:nvPr>
            <p:ph type="chart" sz="quarter" idx="19"/>
          </p:nvPr>
        </p:nvSpPr>
        <p:spPr>
          <a:xfrm>
            <a:off x="409468" y="1989144"/>
            <a:ext cx="8710165" cy="424671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/>
              <a:t>Click icon to add chart</a:t>
            </a:r>
            <a:endParaRPr lang="en-GB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3"/>
          </p:nvPr>
        </p:nvSpPr>
        <p:spPr>
          <a:xfrm>
            <a:off x="409489" y="909233"/>
            <a:ext cx="10364951" cy="431960"/>
          </a:xfrm>
          <a:prstGeom prst="rect">
            <a:avLst/>
          </a:prstGeom>
        </p:spPr>
        <p:txBody>
          <a:bodyPr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u="none" cap="all" spc="0" baseline="0">
                <a:solidFill>
                  <a:schemeClr val="tx2"/>
                </a:solidFill>
                <a:uFillTx/>
              </a:defRPr>
            </a:lvl1pPr>
            <a:lvl2pPr marL="609331" indent="0">
              <a:buNone/>
              <a:defRPr sz="2700" b="1"/>
            </a:lvl2pPr>
            <a:lvl3pPr marL="1218688" indent="0">
              <a:buNone/>
              <a:defRPr sz="2400" b="1"/>
            </a:lvl3pPr>
            <a:lvl4pPr marL="1828028" indent="0">
              <a:buNone/>
              <a:defRPr sz="2100" b="1"/>
            </a:lvl4pPr>
            <a:lvl5pPr marL="2437374" indent="0">
              <a:buNone/>
              <a:defRPr sz="2100" b="1"/>
            </a:lvl5pPr>
            <a:lvl6pPr marL="3046706" indent="0">
              <a:buNone/>
              <a:defRPr sz="2100" b="1"/>
            </a:lvl6pPr>
            <a:lvl7pPr marL="3656039" indent="0">
              <a:buNone/>
              <a:defRPr sz="2100" b="1"/>
            </a:lvl7pPr>
            <a:lvl8pPr marL="4265387" indent="0">
              <a:buNone/>
              <a:defRPr sz="2100" b="1"/>
            </a:lvl8pPr>
            <a:lvl9pPr marL="487472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9263615" y="1628400"/>
            <a:ext cx="0" cy="4607447"/>
          </a:xfrm>
          <a:prstGeom prst="line">
            <a:avLst/>
          </a:prstGeom>
          <a:ln w="3175">
            <a:solidFill>
              <a:schemeClr val="tx1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2"/>
          <p:cNvSpPr>
            <a:spLocks noGrp="1"/>
          </p:cNvSpPr>
          <p:nvPr>
            <p:ph type="body" sz="quarter" idx="25"/>
          </p:nvPr>
        </p:nvSpPr>
        <p:spPr>
          <a:xfrm>
            <a:off x="9407617" y="1628400"/>
            <a:ext cx="2374935" cy="460744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spcAft>
                <a:spcPts val="800"/>
              </a:spcAft>
              <a:buFontTx/>
              <a:buNone/>
              <a:defRPr sz="1900"/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/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/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/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/>
            </a:lvl5pPr>
            <a:lvl6pPr marL="1345362" indent="-274469">
              <a:defRPr/>
            </a:lvl6pPr>
            <a:lvl7pPr marL="1611896" indent="-266533">
              <a:defRPr/>
            </a:lvl7pPr>
            <a:lvl8pPr marL="1876844" indent="-264947">
              <a:defRPr/>
            </a:lvl8pPr>
            <a:lvl9pPr marL="2151310" indent="-274469">
              <a:defRPr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8" name="Text Placeholder 9"/>
          <p:cNvSpPr>
            <a:spLocks noGrp="1"/>
          </p:cNvSpPr>
          <p:nvPr>
            <p:ph type="body" sz="quarter" idx="22" hasCustomPrompt="1"/>
          </p:nvPr>
        </p:nvSpPr>
        <p:spPr>
          <a:xfrm>
            <a:off x="409468" y="6289167"/>
            <a:ext cx="453650" cy="91564"/>
          </a:xfrm>
          <a:prstGeom prst="rect">
            <a:avLst/>
          </a:prstGeom>
        </p:spPr>
        <p:txBody>
          <a:bodyPr wrap="none" anchor="b" anchorCtr="0">
            <a:spAutoFit/>
          </a:bodyPr>
          <a:lstStyle>
            <a:lvl1pPr marL="0" indent="0">
              <a:lnSpc>
                <a:spcPct val="85000"/>
              </a:lnSpc>
              <a:spcBef>
                <a:spcPts val="0"/>
              </a:spcBef>
              <a:buFontTx/>
              <a:buNone/>
              <a:defRPr sz="700" baseline="0">
                <a:solidFill>
                  <a:schemeClr val="bg2"/>
                </a:solidFill>
              </a:defRPr>
            </a:lvl1pPr>
            <a:lvl2pPr marL="266533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2pPr>
            <a:lvl3pPr marL="53941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3pPr>
            <a:lvl4pPr marL="805948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4pPr>
            <a:lvl5pPr marL="1070895" indent="0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50323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97304582"/>
      </p:ext>
    </p:extLst>
  </p:cSld>
  <p:clrMapOvr>
    <a:masterClrMapping/>
  </p:clrMapOvr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2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031885" y="1628400"/>
            <a:ext cx="5160115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3580867"/>
      </p:ext>
    </p:extLst>
  </p:cSld>
  <p:clrMapOvr>
    <a:masterClrMapping/>
  </p:clrMapOvr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6C79-0FBB-44D9-959F-E6DEF5EE1F91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2" name="Content Placeholder 2"/>
          <p:cNvSpPr>
            <a:spLocks noGrp="1"/>
          </p:cNvSpPr>
          <p:nvPr>
            <p:ph idx="1"/>
          </p:nvPr>
        </p:nvSpPr>
        <p:spPr>
          <a:xfrm>
            <a:off x="3144360" y="1628400"/>
            <a:ext cx="863817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1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7129674"/>
      </p:ext>
    </p:extLst>
  </p:cSld>
  <p:clrMapOvr>
    <a:masterClrMapping/>
  </p:clrMapOvr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Picture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BA5EF3-B146-441E-8D71-DB5869BA7056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408269" y="1628400"/>
            <a:ext cx="2783751" cy="460744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8634468"/>
      </p:ext>
    </p:extLst>
  </p:cSld>
  <p:clrMapOvr>
    <a:masterClrMapping/>
  </p:clrMapOvr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4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8D9AF7-FEEC-4304-B063-48568410D8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71" y="1628400"/>
            <a:ext cx="8638172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9408249" y="1628402"/>
            <a:ext cx="2374283" cy="989532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267085"/>
      </p:ext>
    </p:extLst>
  </p:cSld>
  <p:clrMapOvr>
    <a:masterClrMapping/>
  </p:clrMapOvr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Highlight 1/3 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8B8BBD-0C23-4C8A-BB11-553EF981E91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409488" y="1628400"/>
            <a:ext cx="741432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8183489" y="1628418"/>
            <a:ext cx="3599063" cy="983383"/>
          </a:xfrm>
          <a:prstGeom prst="rect">
            <a:avLst/>
          </a:prstGeom>
          <a:solidFill>
            <a:srgbClr val="BFDCEE"/>
          </a:solidFill>
        </p:spPr>
        <p:txBody>
          <a:bodyPr lIns="179894" tIns="107933" rIns="179894" bIns="107933">
            <a:spAutoFit/>
          </a:bodyPr>
          <a:lstStyle>
            <a:lvl1pPr marL="0" indent="0">
              <a:spcBef>
                <a:spcPts val="400"/>
              </a:spcBef>
              <a:buNone/>
              <a:tabLst/>
              <a:defRPr>
                <a:solidFill>
                  <a:schemeClr val="tx2"/>
                </a:solidFill>
              </a:defRPr>
            </a:lvl1pPr>
            <a:lvl2pPr marL="266533" indent="-266533">
              <a:spcBef>
                <a:spcPts val="400"/>
              </a:spcBef>
              <a:buFont typeface="Wingdings" pitchFamily="2" charset="2"/>
              <a:buChar char="§"/>
              <a:defRPr>
                <a:solidFill>
                  <a:schemeClr val="tx2"/>
                </a:solidFill>
              </a:defRPr>
            </a:lvl2pPr>
            <a:lvl3pPr marL="539415" indent="0">
              <a:spcBef>
                <a:spcPts val="400"/>
              </a:spcBef>
              <a:buNone/>
              <a:defRPr>
                <a:solidFill>
                  <a:schemeClr val="tx2"/>
                </a:solidFill>
              </a:defRPr>
            </a:lvl3pPr>
          </a:lstStyle>
          <a:p>
            <a:pPr lvl="0"/>
            <a:r>
              <a:rPr lang="en-US" dirty="0"/>
              <a:t>Add Highlight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5788161"/>
      </p:ext>
    </p:extLst>
  </p:cSld>
  <p:clrMapOvr>
    <a:masterClrMapping/>
  </p:clrMapOvr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7029540" y="0"/>
            <a:ext cx="5162461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89" y="404719"/>
            <a:ext cx="6262463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68" y="1628400"/>
            <a:ext cx="6262461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527B3D4B-75A1-4FA5-A959-A0C716966A23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3681608"/>
      </p:ext>
    </p:extLst>
  </p:cSld>
  <p:clrMapOvr>
    <a:masterClrMapping/>
  </p:clrMapOvr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with 1/3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6" name="Picture Placeholder 5" title="for lifts only"/>
          <p:cNvSpPr>
            <a:spLocks noGrp="1"/>
          </p:cNvSpPr>
          <p:nvPr>
            <p:ph type="pic" sz="quarter" idx="13"/>
          </p:nvPr>
        </p:nvSpPr>
        <p:spPr>
          <a:xfrm>
            <a:off x="8327449" y="0"/>
            <a:ext cx="3864555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409469" y="404719"/>
            <a:ext cx="7558304" cy="8634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"/>
          </p:nvPr>
        </p:nvSpPr>
        <p:spPr>
          <a:xfrm>
            <a:off x="409489" y="1628400"/>
            <a:ext cx="7558303" cy="46074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8951223"/>
      </p:ext>
    </p:extLst>
  </p:cSld>
  <p:clrMapOvr>
    <a:masterClrMapping/>
  </p:clrMapOvr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ithout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9595" y="404813"/>
            <a:ext cx="10368663" cy="8636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9577" y="1628796"/>
            <a:ext cx="10367963" cy="460851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BEC09F-A9B3-4141-BB5E-01638EDF1C5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9087628"/>
      </p:ext>
    </p:extLst>
  </p:cSld>
  <p:clrMapOvr>
    <a:masterClrMapping/>
  </p:clrMapOvr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427E9-75D1-417E-AA89-8A77F04DDC40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1816913"/>
      </p:ext>
    </p:extLst>
  </p:cSld>
  <p:clrMapOvr>
    <a:masterClrMapping/>
  </p:clrMapOvr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r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89" y="2635708"/>
            <a:ext cx="11373063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tx2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2C035D8-73BD-4756-9DCF-EB5E6AC575F6}" type="datetime3">
              <a:rPr lang="en-US" smtClean="0">
                <a:solidFill>
                  <a:srgbClr val="FFFFFF"/>
                </a:solidFill>
              </a:rPr>
              <a:pPr/>
              <a:t>15 August 2018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3674642"/>
      </p:ext>
    </p:extLst>
  </p:cSld>
  <p:clrMapOvr>
    <a:masterClrMapping/>
  </p:clrMapOvr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3044F86-23B4-4630-ACD9-9B3EFD428D8C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8451488"/>
      </p:ext>
    </p:extLst>
  </p:cSld>
  <p:clrMapOvr>
    <a:masterClrMapping/>
  </p:clrMapOvr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hort Text (picture)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l" defTabSz="913832" rtl="0" eaLnBrk="1" fontAlgn="base" latinLnBrk="0" hangingPunct="1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Clr>
                <a:schemeClr val="tx2"/>
              </a:buClr>
              <a:buSzTx/>
              <a:buFontTx/>
              <a:buNone/>
              <a:tabLst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9468" y="2635708"/>
            <a:ext cx="11373064" cy="1727840"/>
          </a:xfrm>
          <a:prstGeom prst="rect">
            <a:avLst/>
          </a:prstGeom>
        </p:spPr>
        <p:txBody>
          <a:bodyPr anchor="ctr" anchorCtr="0"/>
          <a:lstStyle>
            <a:lvl1pPr algn="ctr">
              <a:defRPr sz="4700" cap="none" spc="-51" baseline="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30000"/>
                    </a:prstClr>
                  </a:outerShdw>
                </a:effectLst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1384600-8AD0-4294-8E74-85811F02A75A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11063520" y="403107"/>
            <a:ext cx="719813" cy="363516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1000954055"/>
      </p:ext>
    </p:extLst>
  </p:cSld>
  <p:clrMapOvr>
    <a:masterClrMapping/>
  </p:clrMapOvr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6498FE-007C-4AA4-AA88-4127645275D4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7963152"/>
      </p:ext>
    </p:extLst>
  </p:cSld>
  <p:clrMapOvr>
    <a:masterClrMapping/>
  </p:clrMapOvr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24BC5D2-D5F3-44A8-A87C-615713934DD7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3497265" y="2998016"/>
            <a:ext cx="5197475" cy="719137"/>
            <a:chOff x="3216275" y="1773238"/>
            <a:chExt cx="5197475" cy="71913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216275" y="2025650"/>
              <a:ext cx="3502025" cy="315912"/>
            </a:xfrm>
            <a:custGeom>
              <a:avLst/>
              <a:gdLst>
                <a:gd name="T0" fmla="*/ 8470 w 8823"/>
                <a:gd name="T1" fmla="*/ 193 h 795"/>
                <a:gd name="T2" fmla="*/ 8033 w 8823"/>
                <a:gd name="T3" fmla="*/ 193 h 795"/>
                <a:gd name="T4" fmla="*/ 7865 w 8823"/>
                <a:gd name="T5" fmla="*/ 536 h 795"/>
                <a:gd name="T6" fmla="*/ 7695 w 8823"/>
                <a:gd name="T7" fmla="*/ 390 h 795"/>
                <a:gd name="T8" fmla="*/ 7951 w 8823"/>
                <a:gd name="T9" fmla="*/ 485 h 795"/>
                <a:gd name="T10" fmla="*/ 7628 w 8823"/>
                <a:gd name="T11" fmla="*/ 307 h 795"/>
                <a:gd name="T12" fmla="*/ 7508 w 8823"/>
                <a:gd name="T13" fmla="*/ 10 h 795"/>
                <a:gd name="T14" fmla="*/ 7135 w 8823"/>
                <a:gd name="T15" fmla="*/ 610 h 795"/>
                <a:gd name="T16" fmla="*/ 6577 w 8823"/>
                <a:gd name="T17" fmla="*/ 234 h 795"/>
                <a:gd name="T18" fmla="*/ 6692 w 8823"/>
                <a:gd name="T19" fmla="*/ 528 h 795"/>
                <a:gd name="T20" fmla="*/ 6486 w 8823"/>
                <a:gd name="T21" fmla="*/ 586 h 795"/>
                <a:gd name="T22" fmla="*/ 6717 w 8823"/>
                <a:gd name="T23" fmla="*/ 200 h 795"/>
                <a:gd name="T24" fmla="*/ 6267 w 8823"/>
                <a:gd name="T25" fmla="*/ 23 h 795"/>
                <a:gd name="T26" fmla="*/ 5944 w 8823"/>
                <a:gd name="T27" fmla="*/ 253 h 795"/>
                <a:gd name="T28" fmla="*/ 5908 w 8823"/>
                <a:gd name="T29" fmla="*/ 193 h 795"/>
                <a:gd name="T30" fmla="*/ 6136 w 8823"/>
                <a:gd name="T31" fmla="*/ 547 h 795"/>
                <a:gd name="T32" fmla="*/ 5636 w 8823"/>
                <a:gd name="T33" fmla="*/ 543 h 795"/>
                <a:gd name="T34" fmla="*/ 5473 w 8823"/>
                <a:gd name="T35" fmla="*/ 347 h 795"/>
                <a:gd name="T36" fmla="*/ 5730 w 8823"/>
                <a:gd name="T37" fmla="*/ 460 h 795"/>
                <a:gd name="T38" fmla="*/ 5402 w 8823"/>
                <a:gd name="T39" fmla="*/ 332 h 795"/>
                <a:gd name="T40" fmla="*/ 5122 w 8823"/>
                <a:gd name="T41" fmla="*/ 234 h 795"/>
                <a:gd name="T42" fmla="*/ 5236 w 8823"/>
                <a:gd name="T43" fmla="*/ 528 h 795"/>
                <a:gd name="T44" fmla="*/ 5031 w 8823"/>
                <a:gd name="T45" fmla="*/ 586 h 795"/>
                <a:gd name="T46" fmla="*/ 5262 w 8823"/>
                <a:gd name="T47" fmla="*/ 200 h 795"/>
                <a:gd name="T48" fmla="*/ 4830 w 8823"/>
                <a:gd name="T49" fmla="*/ 290 h 795"/>
                <a:gd name="T50" fmla="*/ 4894 w 8823"/>
                <a:gd name="T51" fmla="*/ 101 h 795"/>
                <a:gd name="T52" fmla="*/ 4649 w 8823"/>
                <a:gd name="T53" fmla="*/ 610 h 795"/>
                <a:gd name="T54" fmla="*/ 4163 w 8823"/>
                <a:gd name="T55" fmla="*/ 244 h 795"/>
                <a:gd name="T56" fmla="*/ 4153 w 8823"/>
                <a:gd name="T57" fmla="*/ 175 h 795"/>
                <a:gd name="T58" fmla="*/ 4106 w 8823"/>
                <a:gd name="T59" fmla="*/ 619 h 795"/>
                <a:gd name="T60" fmla="*/ 3678 w 8823"/>
                <a:gd name="T61" fmla="*/ 250 h 795"/>
                <a:gd name="T62" fmla="*/ 3753 w 8823"/>
                <a:gd name="T63" fmla="*/ 250 h 795"/>
                <a:gd name="T64" fmla="*/ 3681 w 8823"/>
                <a:gd name="T65" fmla="*/ 542 h 795"/>
                <a:gd name="T66" fmla="*/ 3118 w 8823"/>
                <a:gd name="T67" fmla="*/ 526 h 795"/>
                <a:gd name="T68" fmla="*/ 3355 w 8823"/>
                <a:gd name="T69" fmla="*/ 612 h 795"/>
                <a:gd name="T70" fmla="*/ 3030 w 8823"/>
                <a:gd name="T71" fmla="*/ 393 h 795"/>
                <a:gd name="T72" fmla="*/ 2857 w 8823"/>
                <a:gd name="T73" fmla="*/ 271 h 795"/>
                <a:gd name="T74" fmla="*/ 2740 w 8823"/>
                <a:gd name="T75" fmla="*/ 553 h 795"/>
                <a:gd name="T76" fmla="*/ 2858 w 8823"/>
                <a:gd name="T77" fmla="*/ 611 h 795"/>
                <a:gd name="T78" fmla="*/ 2707 w 8823"/>
                <a:gd name="T79" fmla="*/ 182 h 795"/>
                <a:gd name="T80" fmla="*/ 2316 w 8823"/>
                <a:gd name="T81" fmla="*/ 250 h 795"/>
                <a:gd name="T82" fmla="*/ 2431 w 8823"/>
                <a:gd name="T83" fmla="*/ 512 h 795"/>
                <a:gd name="T84" fmla="*/ 2358 w 8823"/>
                <a:gd name="T85" fmla="*/ 526 h 795"/>
                <a:gd name="T86" fmla="*/ 2127 w 8823"/>
                <a:gd name="T87" fmla="*/ 529 h 795"/>
                <a:gd name="T88" fmla="*/ 1904 w 8823"/>
                <a:gd name="T89" fmla="*/ 464 h 795"/>
                <a:gd name="T90" fmla="*/ 2006 w 8823"/>
                <a:gd name="T91" fmla="*/ 252 h 795"/>
                <a:gd name="T92" fmla="*/ 2176 w 8823"/>
                <a:gd name="T93" fmla="*/ 190 h 795"/>
                <a:gd name="T94" fmla="*/ 1624 w 8823"/>
                <a:gd name="T95" fmla="*/ 552 h 795"/>
                <a:gd name="T96" fmla="*/ 1745 w 8823"/>
                <a:gd name="T97" fmla="*/ 611 h 795"/>
                <a:gd name="T98" fmla="*/ 1594 w 8823"/>
                <a:gd name="T99" fmla="*/ 182 h 795"/>
                <a:gd name="T100" fmla="*/ 1746 w 8823"/>
                <a:gd name="T101" fmla="*/ 260 h 795"/>
                <a:gd name="T102" fmla="*/ 1394 w 8823"/>
                <a:gd name="T103" fmla="*/ 606 h 795"/>
                <a:gd name="T104" fmla="*/ 1101 w 8823"/>
                <a:gd name="T105" fmla="*/ 267 h 795"/>
                <a:gd name="T106" fmla="*/ 1022 w 8823"/>
                <a:gd name="T107" fmla="*/ 558 h 795"/>
                <a:gd name="T108" fmla="*/ 1124 w 8823"/>
                <a:gd name="T109" fmla="*/ 600 h 795"/>
                <a:gd name="T110" fmla="*/ 883 w 8823"/>
                <a:gd name="T111" fmla="*/ 245 h 795"/>
                <a:gd name="T112" fmla="*/ 651 w 8823"/>
                <a:gd name="T113" fmla="*/ 238 h 795"/>
                <a:gd name="T114" fmla="*/ 672 w 8823"/>
                <a:gd name="T115" fmla="*/ 552 h 795"/>
                <a:gd name="T116" fmla="*/ 533 w 8823"/>
                <a:gd name="T117" fmla="*/ 610 h 795"/>
                <a:gd name="T118" fmla="*/ 680 w 8823"/>
                <a:gd name="T119" fmla="*/ 179 h 795"/>
                <a:gd name="T120" fmla="*/ 262 w 8823"/>
                <a:gd name="T121" fmla="*/ 504 h 795"/>
                <a:gd name="T122" fmla="*/ 1 w 8823"/>
                <a:gd name="T123" fmla="*/ 45 h 795"/>
                <a:gd name="T124" fmla="*/ 324 w 8823"/>
                <a:gd name="T125" fmla="*/ 54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23" h="795">
                  <a:moveTo>
                    <a:pt x="8715" y="42"/>
                  </a:moveTo>
                  <a:lnTo>
                    <a:pt x="8715" y="163"/>
                  </a:lnTo>
                  <a:lnTo>
                    <a:pt x="8699" y="167"/>
                  </a:lnTo>
                  <a:lnTo>
                    <a:pt x="8697" y="4"/>
                  </a:lnTo>
                  <a:lnTo>
                    <a:pt x="8715" y="0"/>
                  </a:lnTo>
                  <a:lnTo>
                    <a:pt x="8760" y="92"/>
                  </a:lnTo>
                  <a:lnTo>
                    <a:pt x="8797" y="4"/>
                  </a:lnTo>
                  <a:lnTo>
                    <a:pt x="8817" y="0"/>
                  </a:lnTo>
                  <a:lnTo>
                    <a:pt x="8823" y="163"/>
                  </a:lnTo>
                  <a:lnTo>
                    <a:pt x="8805" y="167"/>
                  </a:lnTo>
                  <a:lnTo>
                    <a:pt x="8799" y="42"/>
                  </a:lnTo>
                  <a:lnTo>
                    <a:pt x="8769" y="114"/>
                  </a:lnTo>
                  <a:lnTo>
                    <a:pt x="8750" y="117"/>
                  </a:lnTo>
                  <a:lnTo>
                    <a:pt x="8715" y="42"/>
                  </a:lnTo>
                  <a:close/>
                  <a:moveTo>
                    <a:pt x="8670" y="0"/>
                  </a:moveTo>
                  <a:lnTo>
                    <a:pt x="8674" y="17"/>
                  </a:lnTo>
                  <a:lnTo>
                    <a:pt x="8636" y="19"/>
                  </a:lnTo>
                  <a:lnTo>
                    <a:pt x="8636" y="163"/>
                  </a:lnTo>
                  <a:lnTo>
                    <a:pt x="8618" y="167"/>
                  </a:lnTo>
                  <a:lnTo>
                    <a:pt x="8614" y="19"/>
                  </a:lnTo>
                  <a:lnTo>
                    <a:pt x="8579" y="19"/>
                  </a:lnTo>
                  <a:lnTo>
                    <a:pt x="8577" y="3"/>
                  </a:lnTo>
                  <a:lnTo>
                    <a:pt x="8670" y="0"/>
                  </a:lnTo>
                  <a:close/>
                  <a:moveTo>
                    <a:pt x="8422" y="508"/>
                  </a:moveTo>
                  <a:lnTo>
                    <a:pt x="8470" y="193"/>
                  </a:lnTo>
                  <a:lnTo>
                    <a:pt x="8474" y="182"/>
                  </a:lnTo>
                  <a:lnTo>
                    <a:pt x="8477" y="180"/>
                  </a:lnTo>
                  <a:lnTo>
                    <a:pt x="8481" y="180"/>
                  </a:lnTo>
                  <a:lnTo>
                    <a:pt x="8530" y="180"/>
                  </a:lnTo>
                  <a:lnTo>
                    <a:pt x="8538" y="182"/>
                  </a:lnTo>
                  <a:lnTo>
                    <a:pt x="8539" y="186"/>
                  </a:lnTo>
                  <a:lnTo>
                    <a:pt x="8539" y="193"/>
                  </a:lnTo>
                  <a:lnTo>
                    <a:pt x="8474" y="600"/>
                  </a:lnTo>
                  <a:lnTo>
                    <a:pt x="8472" y="606"/>
                  </a:lnTo>
                  <a:lnTo>
                    <a:pt x="8470" y="610"/>
                  </a:lnTo>
                  <a:lnTo>
                    <a:pt x="8467" y="612"/>
                  </a:lnTo>
                  <a:lnTo>
                    <a:pt x="8463" y="612"/>
                  </a:lnTo>
                  <a:lnTo>
                    <a:pt x="8392" y="612"/>
                  </a:lnTo>
                  <a:lnTo>
                    <a:pt x="8384" y="610"/>
                  </a:lnTo>
                  <a:lnTo>
                    <a:pt x="8379" y="600"/>
                  </a:lnTo>
                  <a:lnTo>
                    <a:pt x="8285" y="290"/>
                  </a:lnTo>
                  <a:lnTo>
                    <a:pt x="8196" y="600"/>
                  </a:lnTo>
                  <a:lnTo>
                    <a:pt x="8193" y="606"/>
                  </a:lnTo>
                  <a:lnTo>
                    <a:pt x="8189" y="610"/>
                  </a:lnTo>
                  <a:lnTo>
                    <a:pt x="8183" y="612"/>
                  </a:lnTo>
                  <a:lnTo>
                    <a:pt x="8178" y="612"/>
                  </a:lnTo>
                  <a:lnTo>
                    <a:pt x="8119" y="612"/>
                  </a:lnTo>
                  <a:lnTo>
                    <a:pt x="8112" y="610"/>
                  </a:lnTo>
                  <a:lnTo>
                    <a:pt x="8108" y="600"/>
                  </a:lnTo>
                  <a:lnTo>
                    <a:pt x="8033" y="193"/>
                  </a:lnTo>
                  <a:lnTo>
                    <a:pt x="8033" y="186"/>
                  </a:lnTo>
                  <a:lnTo>
                    <a:pt x="8035" y="182"/>
                  </a:lnTo>
                  <a:lnTo>
                    <a:pt x="8038" y="180"/>
                  </a:lnTo>
                  <a:lnTo>
                    <a:pt x="8043" y="180"/>
                  </a:lnTo>
                  <a:lnTo>
                    <a:pt x="8097" y="180"/>
                  </a:lnTo>
                  <a:lnTo>
                    <a:pt x="8106" y="182"/>
                  </a:lnTo>
                  <a:lnTo>
                    <a:pt x="8108" y="186"/>
                  </a:lnTo>
                  <a:lnTo>
                    <a:pt x="8109" y="193"/>
                  </a:lnTo>
                  <a:lnTo>
                    <a:pt x="8165" y="511"/>
                  </a:lnTo>
                  <a:lnTo>
                    <a:pt x="8249" y="209"/>
                  </a:lnTo>
                  <a:lnTo>
                    <a:pt x="8252" y="203"/>
                  </a:lnTo>
                  <a:lnTo>
                    <a:pt x="8256" y="199"/>
                  </a:lnTo>
                  <a:lnTo>
                    <a:pt x="8261" y="197"/>
                  </a:lnTo>
                  <a:lnTo>
                    <a:pt x="8267" y="197"/>
                  </a:lnTo>
                  <a:lnTo>
                    <a:pt x="8316" y="197"/>
                  </a:lnTo>
                  <a:lnTo>
                    <a:pt x="8326" y="199"/>
                  </a:lnTo>
                  <a:lnTo>
                    <a:pt x="8330" y="203"/>
                  </a:lnTo>
                  <a:lnTo>
                    <a:pt x="8333" y="209"/>
                  </a:lnTo>
                  <a:lnTo>
                    <a:pt x="8422" y="508"/>
                  </a:lnTo>
                  <a:close/>
                  <a:moveTo>
                    <a:pt x="7796" y="558"/>
                  </a:moveTo>
                  <a:lnTo>
                    <a:pt x="7823" y="557"/>
                  </a:lnTo>
                  <a:lnTo>
                    <a:pt x="7843" y="552"/>
                  </a:lnTo>
                  <a:lnTo>
                    <a:pt x="7852" y="548"/>
                  </a:lnTo>
                  <a:lnTo>
                    <a:pt x="7859" y="543"/>
                  </a:lnTo>
                  <a:lnTo>
                    <a:pt x="7865" y="536"/>
                  </a:lnTo>
                  <a:lnTo>
                    <a:pt x="7870" y="528"/>
                  </a:lnTo>
                  <a:lnTo>
                    <a:pt x="7877" y="507"/>
                  </a:lnTo>
                  <a:lnTo>
                    <a:pt x="7881" y="480"/>
                  </a:lnTo>
                  <a:lnTo>
                    <a:pt x="7883" y="445"/>
                  </a:lnTo>
                  <a:lnTo>
                    <a:pt x="7884" y="401"/>
                  </a:lnTo>
                  <a:lnTo>
                    <a:pt x="7883" y="354"/>
                  </a:lnTo>
                  <a:lnTo>
                    <a:pt x="7881" y="316"/>
                  </a:lnTo>
                  <a:lnTo>
                    <a:pt x="7876" y="287"/>
                  </a:lnTo>
                  <a:lnTo>
                    <a:pt x="7867" y="265"/>
                  </a:lnTo>
                  <a:lnTo>
                    <a:pt x="7862" y="256"/>
                  </a:lnTo>
                  <a:lnTo>
                    <a:pt x="7856" y="249"/>
                  </a:lnTo>
                  <a:lnTo>
                    <a:pt x="7847" y="244"/>
                  </a:lnTo>
                  <a:lnTo>
                    <a:pt x="7838" y="240"/>
                  </a:lnTo>
                  <a:lnTo>
                    <a:pt x="7814" y="234"/>
                  </a:lnTo>
                  <a:lnTo>
                    <a:pt x="7783" y="233"/>
                  </a:lnTo>
                  <a:lnTo>
                    <a:pt x="7757" y="234"/>
                  </a:lnTo>
                  <a:lnTo>
                    <a:pt x="7736" y="240"/>
                  </a:lnTo>
                  <a:lnTo>
                    <a:pt x="7728" y="244"/>
                  </a:lnTo>
                  <a:lnTo>
                    <a:pt x="7720" y="249"/>
                  </a:lnTo>
                  <a:lnTo>
                    <a:pt x="7714" y="256"/>
                  </a:lnTo>
                  <a:lnTo>
                    <a:pt x="7710" y="264"/>
                  </a:lnTo>
                  <a:lnTo>
                    <a:pt x="7703" y="285"/>
                  </a:lnTo>
                  <a:lnTo>
                    <a:pt x="7698" y="312"/>
                  </a:lnTo>
                  <a:lnTo>
                    <a:pt x="7696" y="347"/>
                  </a:lnTo>
                  <a:lnTo>
                    <a:pt x="7695" y="390"/>
                  </a:lnTo>
                  <a:lnTo>
                    <a:pt x="7696" y="438"/>
                  </a:lnTo>
                  <a:lnTo>
                    <a:pt x="7698" y="476"/>
                  </a:lnTo>
                  <a:lnTo>
                    <a:pt x="7704" y="505"/>
                  </a:lnTo>
                  <a:lnTo>
                    <a:pt x="7712" y="527"/>
                  </a:lnTo>
                  <a:lnTo>
                    <a:pt x="7717" y="535"/>
                  </a:lnTo>
                  <a:lnTo>
                    <a:pt x="7725" y="543"/>
                  </a:lnTo>
                  <a:lnTo>
                    <a:pt x="7733" y="548"/>
                  </a:lnTo>
                  <a:lnTo>
                    <a:pt x="7742" y="552"/>
                  </a:lnTo>
                  <a:lnTo>
                    <a:pt x="7766" y="557"/>
                  </a:lnTo>
                  <a:lnTo>
                    <a:pt x="7796" y="558"/>
                  </a:lnTo>
                  <a:close/>
                  <a:moveTo>
                    <a:pt x="7790" y="173"/>
                  </a:moveTo>
                  <a:lnTo>
                    <a:pt x="7836" y="175"/>
                  </a:lnTo>
                  <a:lnTo>
                    <a:pt x="7873" y="182"/>
                  </a:lnTo>
                  <a:lnTo>
                    <a:pt x="7888" y="188"/>
                  </a:lnTo>
                  <a:lnTo>
                    <a:pt x="7902" y="197"/>
                  </a:lnTo>
                  <a:lnTo>
                    <a:pt x="7914" y="206"/>
                  </a:lnTo>
                  <a:lnTo>
                    <a:pt x="7924" y="218"/>
                  </a:lnTo>
                  <a:lnTo>
                    <a:pt x="7932" y="231"/>
                  </a:lnTo>
                  <a:lnTo>
                    <a:pt x="7939" y="248"/>
                  </a:lnTo>
                  <a:lnTo>
                    <a:pt x="7945" y="266"/>
                  </a:lnTo>
                  <a:lnTo>
                    <a:pt x="7949" y="288"/>
                  </a:lnTo>
                  <a:lnTo>
                    <a:pt x="7954" y="337"/>
                  </a:lnTo>
                  <a:lnTo>
                    <a:pt x="7956" y="399"/>
                  </a:lnTo>
                  <a:lnTo>
                    <a:pt x="7953" y="460"/>
                  </a:lnTo>
                  <a:lnTo>
                    <a:pt x="7951" y="485"/>
                  </a:lnTo>
                  <a:lnTo>
                    <a:pt x="7947" y="508"/>
                  </a:lnTo>
                  <a:lnTo>
                    <a:pt x="7942" y="529"/>
                  </a:lnTo>
                  <a:lnTo>
                    <a:pt x="7936" y="547"/>
                  </a:lnTo>
                  <a:lnTo>
                    <a:pt x="7928" y="563"/>
                  </a:lnTo>
                  <a:lnTo>
                    <a:pt x="7919" y="575"/>
                  </a:lnTo>
                  <a:lnTo>
                    <a:pt x="7908" y="587"/>
                  </a:lnTo>
                  <a:lnTo>
                    <a:pt x="7896" y="596"/>
                  </a:lnTo>
                  <a:lnTo>
                    <a:pt x="7883" y="605"/>
                  </a:lnTo>
                  <a:lnTo>
                    <a:pt x="7867" y="610"/>
                  </a:lnTo>
                  <a:lnTo>
                    <a:pt x="7851" y="614"/>
                  </a:lnTo>
                  <a:lnTo>
                    <a:pt x="7833" y="617"/>
                  </a:lnTo>
                  <a:lnTo>
                    <a:pt x="7790" y="619"/>
                  </a:lnTo>
                  <a:lnTo>
                    <a:pt x="7743" y="617"/>
                  </a:lnTo>
                  <a:lnTo>
                    <a:pt x="7707" y="610"/>
                  </a:lnTo>
                  <a:lnTo>
                    <a:pt x="7691" y="604"/>
                  </a:lnTo>
                  <a:lnTo>
                    <a:pt x="7677" y="595"/>
                  </a:lnTo>
                  <a:lnTo>
                    <a:pt x="7666" y="586"/>
                  </a:lnTo>
                  <a:lnTo>
                    <a:pt x="7656" y="574"/>
                  </a:lnTo>
                  <a:lnTo>
                    <a:pt x="7647" y="561"/>
                  </a:lnTo>
                  <a:lnTo>
                    <a:pt x="7641" y="544"/>
                  </a:lnTo>
                  <a:lnTo>
                    <a:pt x="7630" y="505"/>
                  </a:lnTo>
                  <a:lnTo>
                    <a:pt x="7625" y="455"/>
                  </a:lnTo>
                  <a:lnTo>
                    <a:pt x="7624" y="393"/>
                  </a:lnTo>
                  <a:lnTo>
                    <a:pt x="7626" y="332"/>
                  </a:lnTo>
                  <a:lnTo>
                    <a:pt x="7628" y="307"/>
                  </a:lnTo>
                  <a:lnTo>
                    <a:pt x="7632" y="284"/>
                  </a:lnTo>
                  <a:lnTo>
                    <a:pt x="7637" y="263"/>
                  </a:lnTo>
                  <a:lnTo>
                    <a:pt x="7644" y="245"/>
                  </a:lnTo>
                  <a:lnTo>
                    <a:pt x="7652" y="229"/>
                  </a:lnTo>
                  <a:lnTo>
                    <a:pt x="7661" y="216"/>
                  </a:lnTo>
                  <a:lnTo>
                    <a:pt x="7671" y="205"/>
                  </a:lnTo>
                  <a:lnTo>
                    <a:pt x="7684" y="196"/>
                  </a:lnTo>
                  <a:lnTo>
                    <a:pt x="7697" y="188"/>
                  </a:lnTo>
                  <a:lnTo>
                    <a:pt x="7712" y="182"/>
                  </a:lnTo>
                  <a:lnTo>
                    <a:pt x="7748" y="175"/>
                  </a:lnTo>
                  <a:lnTo>
                    <a:pt x="7790" y="173"/>
                  </a:lnTo>
                  <a:close/>
                  <a:moveTo>
                    <a:pt x="7521" y="600"/>
                  </a:moveTo>
                  <a:lnTo>
                    <a:pt x="7520" y="606"/>
                  </a:lnTo>
                  <a:lnTo>
                    <a:pt x="7518" y="610"/>
                  </a:lnTo>
                  <a:lnTo>
                    <a:pt x="7514" y="612"/>
                  </a:lnTo>
                  <a:lnTo>
                    <a:pt x="7509" y="612"/>
                  </a:lnTo>
                  <a:lnTo>
                    <a:pt x="7458" y="612"/>
                  </a:lnTo>
                  <a:lnTo>
                    <a:pt x="7450" y="610"/>
                  </a:lnTo>
                  <a:lnTo>
                    <a:pt x="7447" y="606"/>
                  </a:lnTo>
                  <a:lnTo>
                    <a:pt x="7446" y="600"/>
                  </a:lnTo>
                  <a:lnTo>
                    <a:pt x="7446" y="23"/>
                  </a:lnTo>
                  <a:lnTo>
                    <a:pt x="7450" y="12"/>
                  </a:lnTo>
                  <a:lnTo>
                    <a:pt x="7453" y="11"/>
                  </a:lnTo>
                  <a:lnTo>
                    <a:pt x="7458" y="10"/>
                  </a:lnTo>
                  <a:lnTo>
                    <a:pt x="7508" y="10"/>
                  </a:lnTo>
                  <a:lnTo>
                    <a:pt x="7513" y="11"/>
                  </a:lnTo>
                  <a:lnTo>
                    <a:pt x="7517" y="12"/>
                  </a:lnTo>
                  <a:lnTo>
                    <a:pt x="7520" y="16"/>
                  </a:lnTo>
                  <a:lnTo>
                    <a:pt x="7521" y="23"/>
                  </a:lnTo>
                  <a:lnTo>
                    <a:pt x="7521" y="600"/>
                  </a:lnTo>
                  <a:close/>
                  <a:moveTo>
                    <a:pt x="7375" y="38"/>
                  </a:moveTo>
                  <a:lnTo>
                    <a:pt x="7379" y="38"/>
                  </a:lnTo>
                  <a:lnTo>
                    <a:pt x="7382" y="40"/>
                  </a:lnTo>
                  <a:lnTo>
                    <a:pt x="7384" y="48"/>
                  </a:lnTo>
                  <a:lnTo>
                    <a:pt x="7384" y="96"/>
                  </a:lnTo>
                  <a:lnTo>
                    <a:pt x="7382" y="102"/>
                  </a:lnTo>
                  <a:lnTo>
                    <a:pt x="7375" y="104"/>
                  </a:lnTo>
                  <a:lnTo>
                    <a:pt x="7138" y="104"/>
                  </a:lnTo>
                  <a:lnTo>
                    <a:pt x="7138" y="319"/>
                  </a:lnTo>
                  <a:lnTo>
                    <a:pt x="7323" y="319"/>
                  </a:lnTo>
                  <a:lnTo>
                    <a:pt x="7327" y="319"/>
                  </a:lnTo>
                  <a:lnTo>
                    <a:pt x="7330" y="321"/>
                  </a:lnTo>
                  <a:lnTo>
                    <a:pt x="7332" y="329"/>
                  </a:lnTo>
                  <a:lnTo>
                    <a:pt x="7332" y="377"/>
                  </a:lnTo>
                  <a:lnTo>
                    <a:pt x="7330" y="384"/>
                  </a:lnTo>
                  <a:lnTo>
                    <a:pt x="7323" y="385"/>
                  </a:lnTo>
                  <a:lnTo>
                    <a:pt x="7138" y="385"/>
                  </a:lnTo>
                  <a:lnTo>
                    <a:pt x="7138" y="600"/>
                  </a:lnTo>
                  <a:lnTo>
                    <a:pt x="7137" y="606"/>
                  </a:lnTo>
                  <a:lnTo>
                    <a:pt x="7135" y="610"/>
                  </a:lnTo>
                  <a:lnTo>
                    <a:pt x="7130" y="612"/>
                  </a:lnTo>
                  <a:lnTo>
                    <a:pt x="7126" y="612"/>
                  </a:lnTo>
                  <a:lnTo>
                    <a:pt x="7075" y="612"/>
                  </a:lnTo>
                  <a:lnTo>
                    <a:pt x="7065" y="610"/>
                  </a:lnTo>
                  <a:lnTo>
                    <a:pt x="7063" y="606"/>
                  </a:lnTo>
                  <a:lnTo>
                    <a:pt x="7062" y="600"/>
                  </a:lnTo>
                  <a:lnTo>
                    <a:pt x="7062" y="51"/>
                  </a:lnTo>
                  <a:lnTo>
                    <a:pt x="7063" y="45"/>
                  </a:lnTo>
                  <a:lnTo>
                    <a:pt x="7065" y="40"/>
                  </a:lnTo>
                  <a:lnTo>
                    <a:pt x="7070" y="38"/>
                  </a:lnTo>
                  <a:lnTo>
                    <a:pt x="7075" y="38"/>
                  </a:lnTo>
                  <a:lnTo>
                    <a:pt x="7375" y="38"/>
                  </a:lnTo>
                  <a:close/>
                  <a:moveTo>
                    <a:pt x="6515" y="347"/>
                  </a:moveTo>
                  <a:lnTo>
                    <a:pt x="6694" y="347"/>
                  </a:lnTo>
                  <a:lnTo>
                    <a:pt x="6692" y="316"/>
                  </a:lnTo>
                  <a:lnTo>
                    <a:pt x="6689" y="291"/>
                  </a:lnTo>
                  <a:lnTo>
                    <a:pt x="6682" y="271"/>
                  </a:lnTo>
                  <a:lnTo>
                    <a:pt x="6677" y="263"/>
                  </a:lnTo>
                  <a:lnTo>
                    <a:pt x="6673" y="255"/>
                  </a:lnTo>
                  <a:lnTo>
                    <a:pt x="6667" y="250"/>
                  </a:lnTo>
                  <a:lnTo>
                    <a:pt x="6660" y="245"/>
                  </a:lnTo>
                  <a:lnTo>
                    <a:pt x="6643" y="238"/>
                  </a:lnTo>
                  <a:lnTo>
                    <a:pt x="6623" y="234"/>
                  </a:lnTo>
                  <a:lnTo>
                    <a:pt x="6600" y="233"/>
                  </a:lnTo>
                  <a:lnTo>
                    <a:pt x="6577" y="234"/>
                  </a:lnTo>
                  <a:lnTo>
                    <a:pt x="6559" y="239"/>
                  </a:lnTo>
                  <a:lnTo>
                    <a:pt x="6545" y="245"/>
                  </a:lnTo>
                  <a:lnTo>
                    <a:pt x="6534" y="256"/>
                  </a:lnTo>
                  <a:lnTo>
                    <a:pt x="6526" y="271"/>
                  </a:lnTo>
                  <a:lnTo>
                    <a:pt x="6521" y="291"/>
                  </a:lnTo>
                  <a:lnTo>
                    <a:pt x="6516" y="316"/>
                  </a:lnTo>
                  <a:lnTo>
                    <a:pt x="6515" y="347"/>
                  </a:lnTo>
                  <a:close/>
                  <a:moveTo>
                    <a:pt x="6515" y="412"/>
                  </a:moveTo>
                  <a:lnTo>
                    <a:pt x="6516" y="453"/>
                  </a:lnTo>
                  <a:lnTo>
                    <a:pt x="6517" y="470"/>
                  </a:lnTo>
                  <a:lnTo>
                    <a:pt x="6520" y="486"/>
                  </a:lnTo>
                  <a:lnTo>
                    <a:pt x="6525" y="511"/>
                  </a:lnTo>
                  <a:lnTo>
                    <a:pt x="6533" y="531"/>
                  </a:lnTo>
                  <a:lnTo>
                    <a:pt x="6540" y="539"/>
                  </a:lnTo>
                  <a:lnTo>
                    <a:pt x="6546" y="545"/>
                  </a:lnTo>
                  <a:lnTo>
                    <a:pt x="6554" y="549"/>
                  </a:lnTo>
                  <a:lnTo>
                    <a:pt x="6564" y="553"/>
                  </a:lnTo>
                  <a:lnTo>
                    <a:pt x="6587" y="557"/>
                  </a:lnTo>
                  <a:lnTo>
                    <a:pt x="6616" y="558"/>
                  </a:lnTo>
                  <a:lnTo>
                    <a:pt x="6635" y="558"/>
                  </a:lnTo>
                  <a:lnTo>
                    <a:pt x="6652" y="556"/>
                  </a:lnTo>
                  <a:lnTo>
                    <a:pt x="6664" y="552"/>
                  </a:lnTo>
                  <a:lnTo>
                    <a:pt x="6676" y="546"/>
                  </a:lnTo>
                  <a:lnTo>
                    <a:pt x="6684" y="539"/>
                  </a:lnTo>
                  <a:lnTo>
                    <a:pt x="6692" y="528"/>
                  </a:lnTo>
                  <a:lnTo>
                    <a:pt x="6702" y="500"/>
                  </a:lnTo>
                  <a:lnTo>
                    <a:pt x="6705" y="493"/>
                  </a:lnTo>
                  <a:lnTo>
                    <a:pt x="6709" y="489"/>
                  </a:lnTo>
                  <a:lnTo>
                    <a:pt x="6714" y="488"/>
                  </a:lnTo>
                  <a:lnTo>
                    <a:pt x="6719" y="488"/>
                  </a:lnTo>
                  <a:lnTo>
                    <a:pt x="6758" y="495"/>
                  </a:lnTo>
                  <a:lnTo>
                    <a:pt x="6764" y="496"/>
                  </a:lnTo>
                  <a:lnTo>
                    <a:pt x="6768" y="500"/>
                  </a:lnTo>
                  <a:lnTo>
                    <a:pt x="6770" y="505"/>
                  </a:lnTo>
                  <a:lnTo>
                    <a:pt x="6770" y="511"/>
                  </a:lnTo>
                  <a:lnTo>
                    <a:pt x="6764" y="533"/>
                  </a:lnTo>
                  <a:lnTo>
                    <a:pt x="6756" y="553"/>
                  </a:lnTo>
                  <a:lnTo>
                    <a:pt x="6744" y="571"/>
                  </a:lnTo>
                  <a:lnTo>
                    <a:pt x="6737" y="579"/>
                  </a:lnTo>
                  <a:lnTo>
                    <a:pt x="6729" y="588"/>
                  </a:lnTo>
                  <a:lnTo>
                    <a:pt x="6709" y="600"/>
                  </a:lnTo>
                  <a:lnTo>
                    <a:pt x="6683" y="611"/>
                  </a:lnTo>
                  <a:lnTo>
                    <a:pt x="6668" y="615"/>
                  </a:lnTo>
                  <a:lnTo>
                    <a:pt x="6650" y="617"/>
                  </a:lnTo>
                  <a:lnTo>
                    <a:pt x="6610" y="619"/>
                  </a:lnTo>
                  <a:lnTo>
                    <a:pt x="6564" y="617"/>
                  </a:lnTo>
                  <a:lnTo>
                    <a:pt x="6527" y="610"/>
                  </a:lnTo>
                  <a:lnTo>
                    <a:pt x="6511" y="604"/>
                  </a:lnTo>
                  <a:lnTo>
                    <a:pt x="6498" y="595"/>
                  </a:lnTo>
                  <a:lnTo>
                    <a:pt x="6486" y="586"/>
                  </a:lnTo>
                  <a:lnTo>
                    <a:pt x="6475" y="574"/>
                  </a:lnTo>
                  <a:lnTo>
                    <a:pt x="6467" y="561"/>
                  </a:lnTo>
                  <a:lnTo>
                    <a:pt x="6460" y="544"/>
                  </a:lnTo>
                  <a:lnTo>
                    <a:pt x="6450" y="505"/>
                  </a:lnTo>
                  <a:lnTo>
                    <a:pt x="6445" y="455"/>
                  </a:lnTo>
                  <a:lnTo>
                    <a:pt x="6443" y="393"/>
                  </a:lnTo>
                  <a:lnTo>
                    <a:pt x="6445" y="332"/>
                  </a:lnTo>
                  <a:lnTo>
                    <a:pt x="6448" y="307"/>
                  </a:lnTo>
                  <a:lnTo>
                    <a:pt x="6452" y="284"/>
                  </a:lnTo>
                  <a:lnTo>
                    <a:pt x="6457" y="263"/>
                  </a:lnTo>
                  <a:lnTo>
                    <a:pt x="6464" y="245"/>
                  </a:lnTo>
                  <a:lnTo>
                    <a:pt x="6471" y="229"/>
                  </a:lnTo>
                  <a:lnTo>
                    <a:pt x="6481" y="216"/>
                  </a:lnTo>
                  <a:lnTo>
                    <a:pt x="6491" y="205"/>
                  </a:lnTo>
                  <a:lnTo>
                    <a:pt x="6504" y="196"/>
                  </a:lnTo>
                  <a:lnTo>
                    <a:pt x="6516" y="188"/>
                  </a:lnTo>
                  <a:lnTo>
                    <a:pt x="6532" y="182"/>
                  </a:lnTo>
                  <a:lnTo>
                    <a:pt x="6568" y="175"/>
                  </a:lnTo>
                  <a:lnTo>
                    <a:pt x="6610" y="173"/>
                  </a:lnTo>
                  <a:lnTo>
                    <a:pt x="6633" y="174"/>
                  </a:lnTo>
                  <a:lnTo>
                    <a:pt x="6654" y="176"/>
                  </a:lnTo>
                  <a:lnTo>
                    <a:pt x="6673" y="179"/>
                  </a:lnTo>
                  <a:lnTo>
                    <a:pt x="6690" y="184"/>
                  </a:lnTo>
                  <a:lnTo>
                    <a:pt x="6704" y="191"/>
                  </a:lnTo>
                  <a:lnTo>
                    <a:pt x="6717" y="200"/>
                  </a:lnTo>
                  <a:lnTo>
                    <a:pt x="6728" y="209"/>
                  </a:lnTo>
                  <a:lnTo>
                    <a:pt x="6738" y="221"/>
                  </a:lnTo>
                  <a:lnTo>
                    <a:pt x="6745" y="233"/>
                  </a:lnTo>
                  <a:lnTo>
                    <a:pt x="6752" y="248"/>
                  </a:lnTo>
                  <a:lnTo>
                    <a:pt x="6757" y="264"/>
                  </a:lnTo>
                  <a:lnTo>
                    <a:pt x="6761" y="281"/>
                  </a:lnTo>
                  <a:lnTo>
                    <a:pt x="6763" y="301"/>
                  </a:lnTo>
                  <a:lnTo>
                    <a:pt x="6765" y="320"/>
                  </a:lnTo>
                  <a:lnTo>
                    <a:pt x="6766" y="367"/>
                  </a:lnTo>
                  <a:lnTo>
                    <a:pt x="6766" y="396"/>
                  </a:lnTo>
                  <a:lnTo>
                    <a:pt x="6765" y="403"/>
                  </a:lnTo>
                  <a:lnTo>
                    <a:pt x="6763" y="407"/>
                  </a:lnTo>
                  <a:lnTo>
                    <a:pt x="6758" y="411"/>
                  </a:lnTo>
                  <a:lnTo>
                    <a:pt x="6750" y="412"/>
                  </a:lnTo>
                  <a:lnTo>
                    <a:pt x="6515" y="412"/>
                  </a:lnTo>
                  <a:close/>
                  <a:moveTo>
                    <a:pt x="6340" y="600"/>
                  </a:moveTo>
                  <a:lnTo>
                    <a:pt x="6340" y="606"/>
                  </a:lnTo>
                  <a:lnTo>
                    <a:pt x="6337" y="610"/>
                  </a:lnTo>
                  <a:lnTo>
                    <a:pt x="6334" y="612"/>
                  </a:lnTo>
                  <a:lnTo>
                    <a:pt x="6329" y="612"/>
                  </a:lnTo>
                  <a:lnTo>
                    <a:pt x="6277" y="612"/>
                  </a:lnTo>
                  <a:lnTo>
                    <a:pt x="6269" y="610"/>
                  </a:lnTo>
                  <a:lnTo>
                    <a:pt x="6267" y="606"/>
                  </a:lnTo>
                  <a:lnTo>
                    <a:pt x="6267" y="600"/>
                  </a:lnTo>
                  <a:lnTo>
                    <a:pt x="6267" y="23"/>
                  </a:lnTo>
                  <a:lnTo>
                    <a:pt x="6269" y="12"/>
                  </a:lnTo>
                  <a:lnTo>
                    <a:pt x="6272" y="11"/>
                  </a:lnTo>
                  <a:lnTo>
                    <a:pt x="6277" y="10"/>
                  </a:lnTo>
                  <a:lnTo>
                    <a:pt x="6329" y="10"/>
                  </a:lnTo>
                  <a:lnTo>
                    <a:pt x="6333" y="11"/>
                  </a:lnTo>
                  <a:lnTo>
                    <a:pt x="6337" y="12"/>
                  </a:lnTo>
                  <a:lnTo>
                    <a:pt x="6339" y="16"/>
                  </a:lnTo>
                  <a:lnTo>
                    <a:pt x="6340" y="23"/>
                  </a:lnTo>
                  <a:lnTo>
                    <a:pt x="6340" y="600"/>
                  </a:lnTo>
                  <a:close/>
                  <a:moveTo>
                    <a:pt x="6090" y="401"/>
                  </a:moveTo>
                  <a:lnTo>
                    <a:pt x="6089" y="354"/>
                  </a:lnTo>
                  <a:lnTo>
                    <a:pt x="6086" y="316"/>
                  </a:lnTo>
                  <a:lnTo>
                    <a:pt x="6081" y="287"/>
                  </a:lnTo>
                  <a:lnTo>
                    <a:pt x="6072" y="265"/>
                  </a:lnTo>
                  <a:lnTo>
                    <a:pt x="6067" y="256"/>
                  </a:lnTo>
                  <a:lnTo>
                    <a:pt x="6061" y="249"/>
                  </a:lnTo>
                  <a:lnTo>
                    <a:pt x="6055" y="244"/>
                  </a:lnTo>
                  <a:lnTo>
                    <a:pt x="6046" y="240"/>
                  </a:lnTo>
                  <a:lnTo>
                    <a:pt x="6028" y="234"/>
                  </a:lnTo>
                  <a:lnTo>
                    <a:pt x="6006" y="233"/>
                  </a:lnTo>
                  <a:lnTo>
                    <a:pt x="5977" y="235"/>
                  </a:lnTo>
                  <a:lnTo>
                    <a:pt x="5964" y="240"/>
                  </a:lnTo>
                  <a:lnTo>
                    <a:pt x="5959" y="242"/>
                  </a:lnTo>
                  <a:lnTo>
                    <a:pt x="5954" y="245"/>
                  </a:lnTo>
                  <a:lnTo>
                    <a:pt x="5944" y="253"/>
                  </a:lnTo>
                  <a:lnTo>
                    <a:pt x="5933" y="265"/>
                  </a:lnTo>
                  <a:lnTo>
                    <a:pt x="5908" y="297"/>
                  </a:lnTo>
                  <a:lnTo>
                    <a:pt x="5908" y="544"/>
                  </a:lnTo>
                  <a:lnTo>
                    <a:pt x="5931" y="551"/>
                  </a:lnTo>
                  <a:lnTo>
                    <a:pt x="5951" y="555"/>
                  </a:lnTo>
                  <a:lnTo>
                    <a:pt x="5972" y="558"/>
                  </a:lnTo>
                  <a:lnTo>
                    <a:pt x="5994" y="558"/>
                  </a:lnTo>
                  <a:lnTo>
                    <a:pt x="6021" y="557"/>
                  </a:lnTo>
                  <a:lnTo>
                    <a:pt x="6042" y="552"/>
                  </a:lnTo>
                  <a:lnTo>
                    <a:pt x="6051" y="548"/>
                  </a:lnTo>
                  <a:lnTo>
                    <a:pt x="6059" y="543"/>
                  </a:lnTo>
                  <a:lnTo>
                    <a:pt x="6066" y="536"/>
                  </a:lnTo>
                  <a:lnTo>
                    <a:pt x="6071" y="528"/>
                  </a:lnTo>
                  <a:lnTo>
                    <a:pt x="6081" y="507"/>
                  </a:lnTo>
                  <a:lnTo>
                    <a:pt x="6086" y="480"/>
                  </a:lnTo>
                  <a:lnTo>
                    <a:pt x="6089" y="445"/>
                  </a:lnTo>
                  <a:lnTo>
                    <a:pt x="6090" y="401"/>
                  </a:lnTo>
                  <a:close/>
                  <a:moveTo>
                    <a:pt x="5834" y="193"/>
                  </a:moveTo>
                  <a:lnTo>
                    <a:pt x="5836" y="182"/>
                  </a:lnTo>
                  <a:lnTo>
                    <a:pt x="5840" y="180"/>
                  </a:lnTo>
                  <a:lnTo>
                    <a:pt x="5846" y="180"/>
                  </a:lnTo>
                  <a:lnTo>
                    <a:pt x="5896" y="180"/>
                  </a:lnTo>
                  <a:lnTo>
                    <a:pt x="5904" y="182"/>
                  </a:lnTo>
                  <a:lnTo>
                    <a:pt x="5908" y="186"/>
                  </a:lnTo>
                  <a:lnTo>
                    <a:pt x="5908" y="193"/>
                  </a:lnTo>
                  <a:lnTo>
                    <a:pt x="5908" y="231"/>
                  </a:lnTo>
                  <a:lnTo>
                    <a:pt x="5933" y="203"/>
                  </a:lnTo>
                  <a:lnTo>
                    <a:pt x="5944" y="193"/>
                  </a:lnTo>
                  <a:lnTo>
                    <a:pt x="5957" y="184"/>
                  </a:lnTo>
                  <a:lnTo>
                    <a:pt x="5972" y="179"/>
                  </a:lnTo>
                  <a:lnTo>
                    <a:pt x="5986" y="175"/>
                  </a:lnTo>
                  <a:lnTo>
                    <a:pt x="6003" y="173"/>
                  </a:lnTo>
                  <a:lnTo>
                    <a:pt x="6022" y="172"/>
                  </a:lnTo>
                  <a:lnTo>
                    <a:pt x="6058" y="174"/>
                  </a:lnTo>
                  <a:lnTo>
                    <a:pt x="6087" y="181"/>
                  </a:lnTo>
                  <a:lnTo>
                    <a:pt x="6100" y="187"/>
                  </a:lnTo>
                  <a:lnTo>
                    <a:pt x="6111" y="196"/>
                  </a:lnTo>
                  <a:lnTo>
                    <a:pt x="6122" y="205"/>
                  </a:lnTo>
                  <a:lnTo>
                    <a:pt x="6130" y="217"/>
                  </a:lnTo>
                  <a:lnTo>
                    <a:pt x="6139" y="230"/>
                  </a:lnTo>
                  <a:lnTo>
                    <a:pt x="6145" y="247"/>
                  </a:lnTo>
                  <a:lnTo>
                    <a:pt x="6150" y="266"/>
                  </a:lnTo>
                  <a:lnTo>
                    <a:pt x="6154" y="287"/>
                  </a:lnTo>
                  <a:lnTo>
                    <a:pt x="6161" y="337"/>
                  </a:lnTo>
                  <a:lnTo>
                    <a:pt x="6163" y="399"/>
                  </a:lnTo>
                  <a:lnTo>
                    <a:pt x="6162" y="432"/>
                  </a:lnTo>
                  <a:lnTo>
                    <a:pt x="6160" y="460"/>
                  </a:lnTo>
                  <a:lnTo>
                    <a:pt x="6151" y="508"/>
                  </a:lnTo>
                  <a:lnTo>
                    <a:pt x="6144" y="528"/>
                  </a:lnTo>
                  <a:lnTo>
                    <a:pt x="6136" y="547"/>
                  </a:lnTo>
                  <a:lnTo>
                    <a:pt x="6127" y="562"/>
                  </a:lnTo>
                  <a:lnTo>
                    <a:pt x="6116" y="575"/>
                  </a:lnTo>
                  <a:lnTo>
                    <a:pt x="6104" y="587"/>
                  </a:lnTo>
                  <a:lnTo>
                    <a:pt x="6090" y="596"/>
                  </a:lnTo>
                  <a:lnTo>
                    <a:pt x="6076" y="604"/>
                  </a:lnTo>
                  <a:lnTo>
                    <a:pt x="6059" y="609"/>
                  </a:lnTo>
                  <a:lnTo>
                    <a:pt x="6021" y="616"/>
                  </a:lnTo>
                  <a:lnTo>
                    <a:pt x="5979" y="618"/>
                  </a:lnTo>
                  <a:lnTo>
                    <a:pt x="5943" y="616"/>
                  </a:lnTo>
                  <a:lnTo>
                    <a:pt x="5908" y="608"/>
                  </a:lnTo>
                  <a:lnTo>
                    <a:pt x="5908" y="783"/>
                  </a:lnTo>
                  <a:lnTo>
                    <a:pt x="5908" y="789"/>
                  </a:lnTo>
                  <a:lnTo>
                    <a:pt x="5905" y="793"/>
                  </a:lnTo>
                  <a:lnTo>
                    <a:pt x="5897" y="795"/>
                  </a:lnTo>
                  <a:lnTo>
                    <a:pt x="5846" y="795"/>
                  </a:lnTo>
                  <a:lnTo>
                    <a:pt x="5840" y="795"/>
                  </a:lnTo>
                  <a:lnTo>
                    <a:pt x="5836" y="793"/>
                  </a:lnTo>
                  <a:lnTo>
                    <a:pt x="5835" y="789"/>
                  </a:lnTo>
                  <a:lnTo>
                    <a:pt x="5834" y="783"/>
                  </a:lnTo>
                  <a:lnTo>
                    <a:pt x="5834" y="193"/>
                  </a:lnTo>
                  <a:close/>
                  <a:moveTo>
                    <a:pt x="5573" y="558"/>
                  </a:moveTo>
                  <a:lnTo>
                    <a:pt x="5600" y="557"/>
                  </a:lnTo>
                  <a:lnTo>
                    <a:pt x="5620" y="552"/>
                  </a:lnTo>
                  <a:lnTo>
                    <a:pt x="5628" y="548"/>
                  </a:lnTo>
                  <a:lnTo>
                    <a:pt x="5636" y="543"/>
                  </a:lnTo>
                  <a:lnTo>
                    <a:pt x="5642" y="536"/>
                  </a:lnTo>
                  <a:lnTo>
                    <a:pt x="5646" y="528"/>
                  </a:lnTo>
                  <a:lnTo>
                    <a:pt x="5654" y="507"/>
                  </a:lnTo>
                  <a:lnTo>
                    <a:pt x="5658" y="480"/>
                  </a:lnTo>
                  <a:lnTo>
                    <a:pt x="5660" y="445"/>
                  </a:lnTo>
                  <a:lnTo>
                    <a:pt x="5660" y="401"/>
                  </a:lnTo>
                  <a:lnTo>
                    <a:pt x="5660" y="354"/>
                  </a:lnTo>
                  <a:lnTo>
                    <a:pt x="5658" y="316"/>
                  </a:lnTo>
                  <a:lnTo>
                    <a:pt x="5653" y="287"/>
                  </a:lnTo>
                  <a:lnTo>
                    <a:pt x="5644" y="265"/>
                  </a:lnTo>
                  <a:lnTo>
                    <a:pt x="5639" y="256"/>
                  </a:lnTo>
                  <a:lnTo>
                    <a:pt x="5632" y="249"/>
                  </a:lnTo>
                  <a:lnTo>
                    <a:pt x="5624" y="244"/>
                  </a:lnTo>
                  <a:lnTo>
                    <a:pt x="5615" y="240"/>
                  </a:lnTo>
                  <a:lnTo>
                    <a:pt x="5591" y="234"/>
                  </a:lnTo>
                  <a:lnTo>
                    <a:pt x="5560" y="233"/>
                  </a:lnTo>
                  <a:lnTo>
                    <a:pt x="5534" y="234"/>
                  </a:lnTo>
                  <a:lnTo>
                    <a:pt x="5513" y="240"/>
                  </a:lnTo>
                  <a:lnTo>
                    <a:pt x="5505" y="244"/>
                  </a:lnTo>
                  <a:lnTo>
                    <a:pt x="5497" y="249"/>
                  </a:lnTo>
                  <a:lnTo>
                    <a:pt x="5491" y="256"/>
                  </a:lnTo>
                  <a:lnTo>
                    <a:pt x="5486" y="264"/>
                  </a:lnTo>
                  <a:lnTo>
                    <a:pt x="5479" y="285"/>
                  </a:lnTo>
                  <a:lnTo>
                    <a:pt x="5475" y="312"/>
                  </a:lnTo>
                  <a:lnTo>
                    <a:pt x="5473" y="347"/>
                  </a:lnTo>
                  <a:lnTo>
                    <a:pt x="5472" y="390"/>
                  </a:lnTo>
                  <a:lnTo>
                    <a:pt x="5473" y="438"/>
                  </a:lnTo>
                  <a:lnTo>
                    <a:pt x="5475" y="476"/>
                  </a:lnTo>
                  <a:lnTo>
                    <a:pt x="5480" y="505"/>
                  </a:lnTo>
                  <a:lnTo>
                    <a:pt x="5489" y="527"/>
                  </a:lnTo>
                  <a:lnTo>
                    <a:pt x="5494" y="535"/>
                  </a:lnTo>
                  <a:lnTo>
                    <a:pt x="5501" y="543"/>
                  </a:lnTo>
                  <a:lnTo>
                    <a:pt x="5509" y="548"/>
                  </a:lnTo>
                  <a:lnTo>
                    <a:pt x="5519" y="552"/>
                  </a:lnTo>
                  <a:lnTo>
                    <a:pt x="5542" y="557"/>
                  </a:lnTo>
                  <a:lnTo>
                    <a:pt x="5573" y="558"/>
                  </a:lnTo>
                  <a:close/>
                  <a:moveTo>
                    <a:pt x="5566" y="173"/>
                  </a:moveTo>
                  <a:lnTo>
                    <a:pt x="5613" y="175"/>
                  </a:lnTo>
                  <a:lnTo>
                    <a:pt x="5649" y="182"/>
                  </a:lnTo>
                  <a:lnTo>
                    <a:pt x="5665" y="188"/>
                  </a:lnTo>
                  <a:lnTo>
                    <a:pt x="5679" y="197"/>
                  </a:lnTo>
                  <a:lnTo>
                    <a:pt x="5690" y="206"/>
                  </a:lnTo>
                  <a:lnTo>
                    <a:pt x="5701" y="218"/>
                  </a:lnTo>
                  <a:lnTo>
                    <a:pt x="5709" y="231"/>
                  </a:lnTo>
                  <a:lnTo>
                    <a:pt x="5716" y="248"/>
                  </a:lnTo>
                  <a:lnTo>
                    <a:pt x="5721" y="266"/>
                  </a:lnTo>
                  <a:lnTo>
                    <a:pt x="5726" y="288"/>
                  </a:lnTo>
                  <a:lnTo>
                    <a:pt x="5731" y="337"/>
                  </a:lnTo>
                  <a:lnTo>
                    <a:pt x="5732" y="399"/>
                  </a:lnTo>
                  <a:lnTo>
                    <a:pt x="5730" y="460"/>
                  </a:lnTo>
                  <a:lnTo>
                    <a:pt x="5727" y="485"/>
                  </a:lnTo>
                  <a:lnTo>
                    <a:pt x="5724" y="508"/>
                  </a:lnTo>
                  <a:lnTo>
                    <a:pt x="5719" y="529"/>
                  </a:lnTo>
                  <a:lnTo>
                    <a:pt x="5712" y="547"/>
                  </a:lnTo>
                  <a:lnTo>
                    <a:pt x="5704" y="563"/>
                  </a:lnTo>
                  <a:lnTo>
                    <a:pt x="5696" y="575"/>
                  </a:lnTo>
                  <a:lnTo>
                    <a:pt x="5685" y="587"/>
                  </a:lnTo>
                  <a:lnTo>
                    <a:pt x="5672" y="596"/>
                  </a:lnTo>
                  <a:lnTo>
                    <a:pt x="5659" y="605"/>
                  </a:lnTo>
                  <a:lnTo>
                    <a:pt x="5644" y="610"/>
                  </a:lnTo>
                  <a:lnTo>
                    <a:pt x="5627" y="614"/>
                  </a:lnTo>
                  <a:lnTo>
                    <a:pt x="5608" y="617"/>
                  </a:lnTo>
                  <a:lnTo>
                    <a:pt x="5566" y="619"/>
                  </a:lnTo>
                  <a:lnTo>
                    <a:pt x="5520" y="617"/>
                  </a:lnTo>
                  <a:lnTo>
                    <a:pt x="5484" y="610"/>
                  </a:lnTo>
                  <a:lnTo>
                    <a:pt x="5468" y="604"/>
                  </a:lnTo>
                  <a:lnTo>
                    <a:pt x="5454" y="595"/>
                  </a:lnTo>
                  <a:lnTo>
                    <a:pt x="5443" y="586"/>
                  </a:lnTo>
                  <a:lnTo>
                    <a:pt x="5432" y="574"/>
                  </a:lnTo>
                  <a:lnTo>
                    <a:pt x="5424" y="561"/>
                  </a:lnTo>
                  <a:lnTo>
                    <a:pt x="5417" y="544"/>
                  </a:lnTo>
                  <a:lnTo>
                    <a:pt x="5407" y="505"/>
                  </a:lnTo>
                  <a:lnTo>
                    <a:pt x="5402" y="455"/>
                  </a:lnTo>
                  <a:lnTo>
                    <a:pt x="5400" y="393"/>
                  </a:lnTo>
                  <a:lnTo>
                    <a:pt x="5402" y="332"/>
                  </a:lnTo>
                  <a:lnTo>
                    <a:pt x="5405" y="307"/>
                  </a:lnTo>
                  <a:lnTo>
                    <a:pt x="5409" y="284"/>
                  </a:lnTo>
                  <a:lnTo>
                    <a:pt x="5414" y="263"/>
                  </a:lnTo>
                  <a:lnTo>
                    <a:pt x="5421" y="245"/>
                  </a:lnTo>
                  <a:lnTo>
                    <a:pt x="5428" y="229"/>
                  </a:lnTo>
                  <a:lnTo>
                    <a:pt x="5437" y="216"/>
                  </a:lnTo>
                  <a:lnTo>
                    <a:pt x="5448" y="205"/>
                  </a:lnTo>
                  <a:lnTo>
                    <a:pt x="5460" y="196"/>
                  </a:lnTo>
                  <a:lnTo>
                    <a:pt x="5474" y="188"/>
                  </a:lnTo>
                  <a:lnTo>
                    <a:pt x="5489" y="182"/>
                  </a:lnTo>
                  <a:lnTo>
                    <a:pt x="5524" y="175"/>
                  </a:lnTo>
                  <a:lnTo>
                    <a:pt x="5566" y="173"/>
                  </a:lnTo>
                  <a:close/>
                  <a:moveTo>
                    <a:pt x="5061" y="347"/>
                  </a:moveTo>
                  <a:lnTo>
                    <a:pt x="5239" y="347"/>
                  </a:lnTo>
                  <a:lnTo>
                    <a:pt x="5237" y="316"/>
                  </a:lnTo>
                  <a:lnTo>
                    <a:pt x="5234" y="291"/>
                  </a:lnTo>
                  <a:lnTo>
                    <a:pt x="5226" y="271"/>
                  </a:lnTo>
                  <a:lnTo>
                    <a:pt x="5222" y="263"/>
                  </a:lnTo>
                  <a:lnTo>
                    <a:pt x="5218" y="255"/>
                  </a:lnTo>
                  <a:lnTo>
                    <a:pt x="5212" y="250"/>
                  </a:lnTo>
                  <a:lnTo>
                    <a:pt x="5205" y="245"/>
                  </a:lnTo>
                  <a:lnTo>
                    <a:pt x="5189" y="238"/>
                  </a:lnTo>
                  <a:lnTo>
                    <a:pt x="5169" y="234"/>
                  </a:lnTo>
                  <a:lnTo>
                    <a:pt x="5144" y="233"/>
                  </a:lnTo>
                  <a:lnTo>
                    <a:pt x="5122" y="234"/>
                  </a:lnTo>
                  <a:lnTo>
                    <a:pt x="5105" y="239"/>
                  </a:lnTo>
                  <a:lnTo>
                    <a:pt x="5090" y="245"/>
                  </a:lnTo>
                  <a:lnTo>
                    <a:pt x="5078" y="256"/>
                  </a:lnTo>
                  <a:lnTo>
                    <a:pt x="5071" y="271"/>
                  </a:lnTo>
                  <a:lnTo>
                    <a:pt x="5066" y="291"/>
                  </a:lnTo>
                  <a:lnTo>
                    <a:pt x="5062" y="316"/>
                  </a:lnTo>
                  <a:lnTo>
                    <a:pt x="5061" y="347"/>
                  </a:lnTo>
                  <a:close/>
                  <a:moveTo>
                    <a:pt x="5061" y="412"/>
                  </a:moveTo>
                  <a:lnTo>
                    <a:pt x="5062" y="453"/>
                  </a:lnTo>
                  <a:lnTo>
                    <a:pt x="5063" y="470"/>
                  </a:lnTo>
                  <a:lnTo>
                    <a:pt x="5064" y="486"/>
                  </a:lnTo>
                  <a:lnTo>
                    <a:pt x="5070" y="511"/>
                  </a:lnTo>
                  <a:lnTo>
                    <a:pt x="5078" y="531"/>
                  </a:lnTo>
                  <a:lnTo>
                    <a:pt x="5085" y="539"/>
                  </a:lnTo>
                  <a:lnTo>
                    <a:pt x="5091" y="545"/>
                  </a:lnTo>
                  <a:lnTo>
                    <a:pt x="5099" y="549"/>
                  </a:lnTo>
                  <a:lnTo>
                    <a:pt x="5109" y="553"/>
                  </a:lnTo>
                  <a:lnTo>
                    <a:pt x="5132" y="557"/>
                  </a:lnTo>
                  <a:lnTo>
                    <a:pt x="5161" y="558"/>
                  </a:lnTo>
                  <a:lnTo>
                    <a:pt x="5180" y="558"/>
                  </a:lnTo>
                  <a:lnTo>
                    <a:pt x="5197" y="556"/>
                  </a:lnTo>
                  <a:lnTo>
                    <a:pt x="5210" y="552"/>
                  </a:lnTo>
                  <a:lnTo>
                    <a:pt x="5220" y="546"/>
                  </a:lnTo>
                  <a:lnTo>
                    <a:pt x="5230" y="539"/>
                  </a:lnTo>
                  <a:lnTo>
                    <a:pt x="5236" y="528"/>
                  </a:lnTo>
                  <a:lnTo>
                    <a:pt x="5247" y="500"/>
                  </a:lnTo>
                  <a:lnTo>
                    <a:pt x="5249" y="493"/>
                  </a:lnTo>
                  <a:lnTo>
                    <a:pt x="5254" y="489"/>
                  </a:lnTo>
                  <a:lnTo>
                    <a:pt x="5258" y="488"/>
                  </a:lnTo>
                  <a:lnTo>
                    <a:pt x="5264" y="488"/>
                  </a:lnTo>
                  <a:lnTo>
                    <a:pt x="5303" y="495"/>
                  </a:lnTo>
                  <a:lnTo>
                    <a:pt x="5309" y="496"/>
                  </a:lnTo>
                  <a:lnTo>
                    <a:pt x="5313" y="500"/>
                  </a:lnTo>
                  <a:lnTo>
                    <a:pt x="5316" y="505"/>
                  </a:lnTo>
                  <a:lnTo>
                    <a:pt x="5316" y="511"/>
                  </a:lnTo>
                  <a:lnTo>
                    <a:pt x="5309" y="533"/>
                  </a:lnTo>
                  <a:lnTo>
                    <a:pt x="5301" y="553"/>
                  </a:lnTo>
                  <a:lnTo>
                    <a:pt x="5289" y="571"/>
                  </a:lnTo>
                  <a:lnTo>
                    <a:pt x="5282" y="579"/>
                  </a:lnTo>
                  <a:lnTo>
                    <a:pt x="5274" y="588"/>
                  </a:lnTo>
                  <a:lnTo>
                    <a:pt x="5254" y="600"/>
                  </a:lnTo>
                  <a:lnTo>
                    <a:pt x="5227" y="611"/>
                  </a:lnTo>
                  <a:lnTo>
                    <a:pt x="5213" y="615"/>
                  </a:lnTo>
                  <a:lnTo>
                    <a:pt x="5195" y="617"/>
                  </a:lnTo>
                  <a:lnTo>
                    <a:pt x="5155" y="619"/>
                  </a:lnTo>
                  <a:lnTo>
                    <a:pt x="5109" y="617"/>
                  </a:lnTo>
                  <a:lnTo>
                    <a:pt x="5071" y="610"/>
                  </a:lnTo>
                  <a:lnTo>
                    <a:pt x="5056" y="604"/>
                  </a:lnTo>
                  <a:lnTo>
                    <a:pt x="5043" y="595"/>
                  </a:lnTo>
                  <a:lnTo>
                    <a:pt x="5031" y="586"/>
                  </a:lnTo>
                  <a:lnTo>
                    <a:pt x="5021" y="574"/>
                  </a:lnTo>
                  <a:lnTo>
                    <a:pt x="5012" y="561"/>
                  </a:lnTo>
                  <a:lnTo>
                    <a:pt x="5005" y="544"/>
                  </a:lnTo>
                  <a:lnTo>
                    <a:pt x="4995" y="505"/>
                  </a:lnTo>
                  <a:lnTo>
                    <a:pt x="4989" y="455"/>
                  </a:lnTo>
                  <a:lnTo>
                    <a:pt x="4988" y="393"/>
                  </a:lnTo>
                  <a:lnTo>
                    <a:pt x="4990" y="332"/>
                  </a:lnTo>
                  <a:lnTo>
                    <a:pt x="4993" y="307"/>
                  </a:lnTo>
                  <a:lnTo>
                    <a:pt x="4996" y="284"/>
                  </a:lnTo>
                  <a:lnTo>
                    <a:pt x="5002" y="263"/>
                  </a:lnTo>
                  <a:lnTo>
                    <a:pt x="5009" y="245"/>
                  </a:lnTo>
                  <a:lnTo>
                    <a:pt x="5016" y="229"/>
                  </a:lnTo>
                  <a:lnTo>
                    <a:pt x="5026" y="216"/>
                  </a:lnTo>
                  <a:lnTo>
                    <a:pt x="5036" y="205"/>
                  </a:lnTo>
                  <a:lnTo>
                    <a:pt x="5048" y="196"/>
                  </a:lnTo>
                  <a:lnTo>
                    <a:pt x="5062" y="188"/>
                  </a:lnTo>
                  <a:lnTo>
                    <a:pt x="5077" y="182"/>
                  </a:lnTo>
                  <a:lnTo>
                    <a:pt x="5113" y="175"/>
                  </a:lnTo>
                  <a:lnTo>
                    <a:pt x="5155" y="173"/>
                  </a:lnTo>
                  <a:lnTo>
                    <a:pt x="5178" y="174"/>
                  </a:lnTo>
                  <a:lnTo>
                    <a:pt x="5199" y="176"/>
                  </a:lnTo>
                  <a:lnTo>
                    <a:pt x="5218" y="179"/>
                  </a:lnTo>
                  <a:lnTo>
                    <a:pt x="5235" y="184"/>
                  </a:lnTo>
                  <a:lnTo>
                    <a:pt x="5249" y="191"/>
                  </a:lnTo>
                  <a:lnTo>
                    <a:pt x="5262" y="200"/>
                  </a:lnTo>
                  <a:lnTo>
                    <a:pt x="5274" y="209"/>
                  </a:lnTo>
                  <a:lnTo>
                    <a:pt x="5283" y="221"/>
                  </a:lnTo>
                  <a:lnTo>
                    <a:pt x="5290" y="233"/>
                  </a:lnTo>
                  <a:lnTo>
                    <a:pt x="5297" y="248"/>
                  </a:lnTo>
                  <a:lnTo>
                    <a:pt x="5302" y="264"/>
                  </a:lnTo>
                  <a:lnTo>
                    <a:pt x="5305" y="281"/>
                  </a:lnTo>
                  <a:lnTo>
                    <a:pt x="5308" y="301"/>
                  </a:lnTo>
                  <a:lnTo>
                    <a:pt x="5310" y="320"/>
                  </a:lnTo>
                  <a:lnTo>
                    <a:pt x="5311" y="367"/>
                  </a:lnTo>
                  <a:lnTo>
                    <a:pt x="5311" y="396"/>
                  </a:lnTo>
                  <a:lnTo>
                    <a:pt x="5310" y="403"/>
                  </a:lnTo>
                  <a:lnTo>
                    <a:pt x="5307" y="407"/>
                  </a:lnTo>
                  <a:lnTo>
                    <a:pt x="5303" y="411"/>
                  </a:lnTo>
                  <a:lnTo>
                    <a:pt x="5296" y="412"/>
                  </a:lnTo>
                  <a:lnTo>
                    <a:pt x="5061" y="412"/>
                  </a:lnTo>
                  <a:close/>
                  <a:moveTo>
                    <a:pt x="4760" y="104"/>
                  </a:moveTo>
                  <a:lnTo>
                    <a:pt x="4653" y="104"/>
                  </a:lnTo>
                  <a:lnTo>
                    <a:pt x="4653" y="339"/>
                  </a:lnTo>
                  <a:lnTo>
                    <a:pt x="4736" y="339"/>
                  </a:lnTo>
                  <a:lnTo>
                    <a:pt x="4763" y="337"/>
                  </a:lnTo>
                  <a:lnTo>
                    <a:pt x="4787" y="331"/>
                  </a:lnTo>
                  <a:lnTo>
                    <a:pt x="4796" y="327"/>
                  </a:lnTo>
                  <a:lnTo>
                    <a:pt x="4804" y="321"/>
                  </a:lnTo>
                  <a:lnTo>
                    <a:pt x="4819" y="308"/>
                  </a:lnTo>
                  <a:lnTo>
                    <a:pt x="4830" y="290"/>
                  </a:lnTo>
                  <a:lnTo>
                    <a:pt x="4837" y="268"/>
                  </a:lnTo>
                  <a:lnTo>
                    <a:pt x="4841" y="241"/>
                  </a:lnTo>
                  <a:lnTo>
                    <a:pt x="4842" y="210"/>
                  </a:lnTo>
                  <a:lnTo>
                    <a:pt x="4841" y="186"/>
                  </a:lnTo>
                  <a:lnTo>
                    <a:pt x="4837" y="165"/>
                  </a:lnTo>
                  <a:lnTo>
                    <a:pt x="4831" y="147"/>
                  </a:lnTo>
                  <a:lnTo>
                    <a:pt x="4822" y="133"/>
                  </a:lnTo>
                  <a:lnTo>
                    <a:pt x="4810" y="120"/>
                  </a:lnTo>
                  <a:lnTo>
                    <a:pt x="4796" y="111"/>
                  </a:lnTo>
                  <a:lnTo>
                    <a:pt x="4779" y="105"/>
                  </a:lnTo>
                  <a:lnTo>
                    <a:pt x="4760" y="104"/>
                  </a:lnTo>
                  <a:close/>
                  <a:moveTo>
                    <a:pt x="4577" y="51"/>
                  </a:moveTo>
                  <a:lnTo>
                    <a:pt x="4580" y="40"/>
                  </a:lnTo>
                  <a:lnTo>
                    <a:pt x="4583" y="38"/>
                  </a:lnTo>
                  <a:lnTo>
                    <a:pt x="4588" y="38"/>
                  </a:lnTo>
                  <a:lnTo>
                    <a:pt x="4768" y="38"/>
                  </a:lnTo>
                  <a:lnTo>
                    <a:pt x="4789" y="39"/>
                  </a:lnTo>
                  <a:lnTo>
                    <a:pt x="4808" y="42"/>
                  </a:lnTo>
                  <a:lnTo>
                    <a:pt x="4824" y="46"/>
                  </a:lnTo>
                  <a:lnTo>
                    <a:pt x="4839" y="52"/>
                  </a:lnTo>
                  <a:lnTo>
                    <a:pt x="4853" y="59"/>
                  </a:lnTo>
                  <a:lnTo>
                    <a:pt x="4865" y="68"/>
                  </a:lnTo>
                  <a:lnTo>
                    <a:pt x="4876" y="78"/>
                  </a:lnTo>
                  <a:lnTo>
                    <a:pt x="4885" y="89"/>
                  </a:lnTo>
                  <a:lnTo>
                    <a:pt x="4894" y="101"/>
                  </a:lnTo>
                  <a:lnTo>
                    <a:pt x="4900" y="115"/>
                  </a:lnTo>
                  <a:lnTo>
                    <a:pt x="4906" y="129"/>
                  </a:lnTo>
                  <a:lnTo>
                    <a:pt x="4910" y="143"/>
                  </a:lnTo>
                  <a:lnTo>
                    <a:pt x="4916" y="176"/>
                  </a:lnTo>
                  <a:lnTo>
                    <a:pt x="4918" y="210"/>
                  </a:lnTo>
                  <a:lnTo>
                    <a:pt x="4917" y="233"/>
                  </a:lnTo>
                  <a:lnTo>
                    <a:pt x="4915" y="255"/>
                  </a:lnTo>
                  <a:lnTo>
                    <a:pt x="4910" y="276"/>
                  </a:lnTo>
                  <a:lnTo>
                    <a:pt x="4905" y="295"/>
                  </a:lnTo>
                  <a:lnTo>
                    <a:pt x="4898" y="313"/>
                  </a:lnTo>
                  <a:lnTo>
                    <a:pt x="4889" y="329"/>
                  </a:lnTo>
                  <a:lnTo>
                    <a:pt x="4879" y="344"/>
                  </a:lnTo>
                  <a:lnTo>
                    <a:pt x="4867" y="356"/>
                  </a:lnTo>
                  <a:lnTo>
                    <a:pt x="4855" y="368"/>
                  </a:lnTo>
                  <a:lnTo>
                    <a:pt x="4841" y="377"/>
                  </a:lnTo>
                  <a:lnTo>
                    <a:pt x="4825" y="385"/>
                  </a:lnTo>
                  <a:lnTo>
                    <a:pt x="4817" y="389"/>
                  </a:lnTo>
                  <a:lnTo>
                    <a:pt x="4809" y="392"/>
                  </a:lnTo>
                  <a:lnTo>
                    <a:pt x="4791" y="397"/>
                  </a:lnTo>
                  <a:lnTo>
                    <a:pt x="4772" y="401"/>
                  </a:lnTo>
                  <a:lnTo>
                    <a:pt x="4730" y="404"/>
                  </a:lnTo>
                  <a:lnTo>
                    <a:pt x="4653" y="404"/>
                  </a:lnTo>
                  <a:lnTo>
                    <a:pt x="4653" y="600"/>
                  </a:lnTo>
                  <a:lnTo>
                    <a:pt x="4652" y="606"/>
                  </a:lnTo>
                  <a:lnTo>
                    <a:pt x="4649" y="610"/>
                  </a:lnTo>
                  <a:lnTo>
                    <a:pt x="4646" y="612"/>
                  </a:lnTo>
                  <a:lnTo>
                    <a:pt x="4642" y="612"/>
                  </a:lnTo>
                  <a:lnTo>
                    <a:pt x="4588" y="612"/>
                  </a:lnTo>
                  <a:lnTo>
                    <a:pt x="4580" y="610"/>
                  </a:lnTo>
                  <a:lnTo>
                    <a:pt x="4578" y="606"/>
                  </a:lnTo>
                  <a:lnTo>
                    <a:pt x="4577" y="600"/>
                  </a:lnTo>
                  <a:lnTo>
                    <a:pt x="4577" y="51"/>
                  </a:lnTo>
                  <a:close/>
                  <a:moveTo>
                    <a:pt x="4113" y="558"/>
                  </a:moveTo>
                  <a:lnTo>
                    <a:pt x="4139" y="557"/>
                  </a:lnTo>
                  <a:lnTo>
                    <a:pt x="4160" y="552"/>
                  </a:lnTo>
                  <a:lnTo>
                    <a:pt x="4168" y="548"/>
                  </a:lnTo>
                  <a:lnTo>
                    <a:pt x="4176" y="543"/>
                  </a:lnTo>
                  <a:lnTo>
                    <a:pt x="4181" y="536"/>
                  </a:lnTo>
                  <a:lnTo>
                    <a:pt x="4186" y="528"/>
                  </a:lnTo>
                  <a:lnTo>
                    <a:pt x="4193" y="507"/>
                  </a:lnTo>
                  <a:lnTo>
                    <a:pt x="4198" y="480"/>
                  </a:lnTo>
                  <a:lnTo>
                    <a:pt x="4200" y="445"/>
                  </a:lnTo>
                  <a:lnTo>
                    <a:pt x="4200" y="401"/>
                  </a:lnTo>
                  <a:lnTo>
                    <a:pt x="4200" y="354"/>
                  </a:lnTo>
                  <a:lnTo>
                    <a:pt x="4197" y="316"/>
                  </a:lnTo>
                  <a:lnTo>
                    <a:pt x="4192" y="287"/>
                  </a:lnTo>
                  <a:lnTo>
                    <a:pt x="4184" y="265"/>
                  </a:lnTo>
                  <a:lnTo>
                    <a:pt x="4179" y="256"/>
                  </a:lnTo>
                  <a:lnTo>
                    <a:pt x="4171" y="249"/>
                  </a:lnTo>
                  <a:lnTo>
                    <a:pt x="4163" y="244"/>
                  </a:lnTo>
                  <a:lnTo>
                    <a:pt x="4154" y="240"/>
                  </a:lnTo>
                  <a:lnTo>
                    <a:pt x="4130" y="234"/>
                  </a:lnTo>
                  <a:lnTo>
                    <a:pt x="4100" y="233"/>
                  </a:lnTo>
                  <a:lnTo>
                    <a:pt x="4073" y="234"/>
                  </a:lnTo>
                  <a:lnTo>
                    <a:pt x="4053" y="240"/>
                  </a:lnTo>
                  <a:lnTo>
                    <a:pt x="4044" y="244"/>
                  </a:lnTo>
                  <a:lnTo>
                    <a:pt x="4037" y="249"/>
                  </a:lnTo>
                  <a:lnTo>
                    <a:pt x="4031" y="256"/>
                  </a:lnTo>
                  <a:lnTo>
                    <a:pt x="4026" y="264"/>
                  </a:lnTo>
                  <a:lnTo>
                    <a:pt x="4018" y="285"/>
                  </a:lnTo>
                  <a:lnTo>
                    <a:pt x="4014" y="312"/>
                  </a:lnTo>
                  <a:lnTo>
                    <a:pt x="4012" y="347"/>
                  </a:lnTo>
                  <a:lnTo>
                    <a:pt x="4012" y="390"/>
                  </a:lnTo>
                  <a:lnTo>
                    <a:pt x="4012" y="438"/>
                  </a:lnTo>
                  <a:lnTo>
                    <a:pt x="4015" y="476"/>
                  </a:lnTo>
                  <a:lnTo>
                    <a:pt x="4019" y="505"/>
                  </a:lnTo>
                  <a:lnTo>
                    <a:pt x="4028" y="527"/>
                  </a:lnTo>
                  <a:lnTo>
                    <a:pt x="4034" y="535"/>
                  </a:lnTo>
                  <a:lnTo>
                    <a:pt x="4040" y="543"/>
                  </a:lnTo>
                  <a:lnTo>
                    <a:pt x="4049" y="548"/>
                  </a:lnTo>
                  <a:lnTo>
                    <a:pt x="4058" y="552"/>
                  </a:lnTo>
                  <a:lnTo>
                    <a:pt x="4082" y="557"/>
                  </a:lnTo>
                  <a:lnTo>
                    <a:pt x="4113" y="558"/>
                  </a:lnTo>
                  <a:close/>
                  <a:moveTo>
                    <a:pt x="4106" y="173"/>
                  </a:moveTo>
                  <a:lnTo>
                    <a:pt x="4153" y="175"/>
                  </a:lnTo>
                  <a:lnTo>
                    <a:pt x="4189" y="182"/>
                  </a:lnTo>
                  <a:lnTo>
                    <a:pt x="4205" y="188"/>
                  </a:lnTo>
                  <a:lnTo>
                    <a:pt x="4219" y="197"/>
                  </a:lnTo>
                  <a:lnTo>
                    <a:pt x="4230" y="206"/>
                  </a:lnTo>
                  <a:lnTo>
                    <a:pt x="4240" y="218"/>
                  </a:lnTo>
                  <a:lnTo>
                    <a:pt x="4248" y="231"/>
                  </a:lnTo>
                  <a:lnTo>
                    <a:pt x="4255" y="248"/>
                  </a:lnTo>
                  <a:lnTo>
                    <a:pt x="4261" y="266"/>
                  </a:lnTo>
                  <a:lnTo>
                    <a:pt x="4265" y="288"/>
                  </a:lnTo>
                  <a:lnTo>
                    <a:pt x="4270" y="337"/>
                  </a:lnTo>
                  <a:lnTo>
                    <a:pt x="4272" y="399"/>
                  </a:lnTo>
                  <a:lnTo>
                    <a:pt x="4270" y="460"/>
                  </a:lnTo>
                  <a:lnTo>
                    <a:pt x="4267" y="485"/>
                  </a:lnTo>
                  <a:lnTo>
                    <a:pt x="4264" y="508"/>
                  </a:lnTo>
                  <a:lnTo>
                    <a:pt x="4259" y="529"/>
                  </a:lnTo>
                  <a:lnTo>
                    <a:pt x="4252" y="547"/>
                  </a:lnTo>
                  <a:lnTo>
                    <a:pt x="4244" y="563"/>
                  </a:lnTo>
                  <a:lnTo>
                    <a:pt x="4235" y="575"/>
                  </a:lnTo>
                  <a:lnTo>
                    <a:pt x="4225" y="587"/>
                  </a:lnTo>
                  <a:lnTo>
                    <a:pt x="4212" y="596"/>
                  </a:lnTo>
                  <a:lnTo>
                    <a:pt x="4199" y="605"/>
                  </a:lnTo>
                  <a:lnTo>
                    <a:pt x="4184" y="610"/>
                  </a:lnTo>
                  <a:lnTo>
                    <a:pt x="4167" y="614"/>
                  </a:lnTo>
                  <a:lnTo>
                    <a:pt x="4148" y="617"/>
                  </a:lnTo>
                  <a:lnTo>
                    <a:pt x="4106" y="619"/>
                  </a:lnTo>
                  <a:lnTo>
                    <a:pt x="4060" y="617"/>
                  </a:lnTo>
                  <a:lnTo>
                    <a:pt x="4023" y="610"/>
                  </a:lnTo>
                  <a:lnTo>
                    <a:pt x="4008" y="604"/>
                  </a:lnTo>
                  <a:lnTo>
                    <a:pt x="3994" y="595"/>
                  </a:lnTo>
                  <a:lnTo>
                    <a:pt x="3982" y="586"/>
                  </a:lnTo>
                  <a:lnTo>
                    <a:pt x="3972" y="574"/>
                  </a:lnTo>
                  <a:lnTo>
                    <a:pt x="3964" y="561"/>
                  </a:lnTo>
                  <a:lnTo>
                    <a:pt x="3956" y="544"/>
                  </a:lnTo>
                  <a:lnTo>
                    <a:pt x="3947" y="505"/>
                  </a:lnTo>
                  <a:lnTo>
                    <a:pt x="3942" y="455"/>
                  </a:lnTo>
                  <a:lnTo>
                    <a:pt x="3939" y="393"/>
                  </a:lnTo>
                  <a:lnTo>
                    <a:pt x="3942" y="332"/>
                  </a:lnTo>
                  <a:lnTo>
                    <a:pt x="3945" y="307"/>
                  </a:lnTo>
                  <a:lnTo>
                    <a:pt x="3949" y="284"/>
                  </a:lnTo>
                  <a:lnTo>
                    <a:pt x="3954" y="263"/>
                  </a:lnTo>
                  <a:lnTo>
                    <a:pt x="3960" y="245"/>
                  </a:lnTo>
                  <a:lnTo>
                    <a:pt x="3968" y="229"/>
                  </a:lnTo>
                  <a:lnTo>
                    <a:pt x="3977" y="216"/>
                  </a:lnTo>
                  <a:lnTo>
                    <a:pt x="3988" y="205"/>
                  </a:lnTo>
                  <a:lnTo>
                    <a:pt x="4000" y="196"/>
                  </a:lnTo>
                  <a:lnTo>
                    <a:pt x="4014" y="188"/>
                  </a:lnTo>
                  <a:lnTo>
                    <a:pt x="4029" y="182"/>
                  </a:lnTo>
                  <a:lnTo>
                    <a:pt x="4064" y="175"/>
                  </a:lnTo>
                  <a:lnTo>
                    <a:pt x="4106" y="173"/>
                  </a:lnTo>
                  <a:close/>
                  <a:moveTo>
                    <a:pt x="3678" y="250"/>
                  </a:moveTo>
                  <a:lnTo>
                    <a:pt x="3636" y="250"/>
                  </a:lnTo>
                  <a:lnTo>
                    <a:pt x="3629" y="248"/>
                  </a:lnTo>
                  <a:lnTo>
                    <a:pt x="3628" y="245"/>
                  </a:lnTo>
                  <a:lnTo>
                    <a:pt x="3627" y="241"/>
                  </a:lnTo>
                  <a:lnTo>
                    <a:pt x="3627" y="196"/>
                  </a:lnTo>
                  <a:lnTo>
                    <a:pt x="3629" y="188"/>
                  </a:lnTo>
                  <a:lnTo>
                    <a:pt x="3636" y="186"/>
                  </a:lnTo>
                  <a:lnTo>
                    <a:pt x="3682" y="186"/>
                  </a:lnTo>
                  <a:lnTo>
                    <a:pt x="3701" y="79"/>
                  </a:lnTo>
                  <a:lnTo>
                    <a:pt x="3706" y="69"/>
                  </a:lnTo>
                  <a:lnTo>
                    <a:pt x="3714" y="66"/>
                  </a:lnTo>
                  <a:lnTo>
                    <a:pt x="3741" y="66"/>
                  </a:lnTo>
                  <a:lnTo>
                    <a:pt x="3746" y="67"/>
                  </a:lnTo>
                  <a:lnTo>
                    <a:pt x="3749" y="69"/>
                  </a:lnTo>
                  <a:lnTo>
                    <a:pt x="3752" y="73"/>
                  </a:lnTo>
                  <a:lnTo>
                    <a:pt x="3753" y="79"/>
                  </a:lnTo>
                  <a:lnTo>
                    <a:pt x="3753" y="186"/>
                  </a:lnTo>
                  <a:lnTo>
                    <a:pt x="3854" y="186"/>
                  </a:lnTo>
                  <a:lnTo>
                    <a:pt x="3859" y="186"/>
                  </a:lnTo>
                  <a:lnTo>
                    <a:pt x="3862" y="188"/>
                  </a:lnTo>
                  <a:lnTo>
                    <a:pt x="3864" y="196"/>
                  </a:lnTo>
                  <a:lnTo>
                    <a:pt x="3864" y="241"/>
                  </a:lnTo>
                  <a:lnTo>
                    <a:pt x="3862" y="248"/>
                  </a:lnTo>
                  <a:lnTo>
                    <a:pt x="3854" y="250"/>
                  </a:lnTo>
                  <a:lnTo>
                    <a:pt x="3753" y="250"/>
                  </a:lnTo>
                  <a:lnTo>
                    <a:pt x="3753" y="512"/>
                  </a:lnTo>
                  <a:lnTo>
                    <a:pt x="3753" y="523"/>
                  </a:lnTo>
                  <a:lnTo>
                    <a:pt x="3756" y="532"/>
                  </a:lnTo>
                  <a:lnTo>
                    <a:pt x="3759" y="540"/>
                  </a:lnTo>
                  <a:lnTo>
                    <a:pt x="3764" y="545"/>
                  </a:lnTo>
                  <a:lnTo>
                    <a:pt x="3781" y="552"/>
                  </a:lnTo>
                  <a:lnTo>
                    <a:pt x="3804" y="554"/>
                  </a:lnTo>
                  <a:lnTo>
                    <a:pt x="3864" y="550"/>
                  </a:lnTo>
                  <a:lnTo>
                    <a:pt x="3867" y="550"/>
                  </a:lnTo>
                  <a:lnTo>
                    <a:pt x="3870" y="552"/>
                  </a:lnTo>
                  <a:lnTo>
                    <a:pt x="3872" y="558"/>
                  </a:lnTo>
                  <a:lnTo>
                    <a:pt x="3872" y="599"/>
                  </a:lnTo>
                  <a:lnTo>
                    <a:pt x="3872" y="604"/>
                  </a:lnTo>
                  <a:lnTo>
                    <a:pt x="3870" y="608"/>
                  </a:lnTo>
                  <a:lnTo>
                    <a:pt x="3862" y="612"/>
                  </a:lnTo>
                  <a:lnTo>
                    <a:pt x="3836" y="614"/>
                  </a:lnTo>
                  <a:lnTo>
                    <a:pt x="3803" y="616"/>
                  </a:lnTo>
                  <a:lnTo>
                    <a:pt x="3778" y="615"/>
                  </a:lnTo>
                  <a:lnTo>
                    <a:pt x="3754" y="612"/>
                  </a:lnTo>
                  <a:lnTo>
                    <a:pt x="3733" y="607"/>
                  </a:lnTo>
                  <a:lnTo>
                    <a:pt x="3723" y="603"/>
                  </a:lnTo>
                  <a:lnTo>
                    <a:pt x="3714" y="597"/>
                  </a:lnTo>
                  <a:lnTo>
                    <a:pt x="3699" y="585"/>
                  </a:lnTo>
                  <a:lnTo>
                    <a:pt x="3688" y="566"/>
                  </a:lnTo>
                  <a:lnTo>
                    <a:pt x="3681" y="542"/>
                  </a:lnTo>
                  <a:lnTo>
                    <a:pt x="3679" y="526"/>
                  </a:lnTo>
                  <a:lnTo>
                    <a:pt x="3678" y="510"/>
                  </a:lnTo>
                  <a:lnTo>
                    <a:pt x="3678" y="250"/>
                  </a:lnTo>
                  <a:close/>
                  <a:moveTo>
                    <a:pt x="3293" y="297"/>
                  </a:moveTo>
                  <a:lnTo>
                    <a:pt x="3269" y="267"/>
                  </a:lnTo>
                  <a:lnTo>
                    <a:pt x="3258" y="255"/>
                  </a:lnTo>
                  <a:lnTo>
                    <a:pt x="3247" y="247"/>
                  </a:lnTo>
                  <a:lnTo>
                    <a:pt x="3235" y="241"/>
                  </a:lnTo>
                  <a:lnTo>
                    <a:pt x="3223" y="237"/>
                  </a:lnTo>
                  <a:lnTo>
                    <a:pt x="3208" y="233"/>
                  </a:lnTo>
                  <a:lnTo>
                    <a:pt x="3191" y="233"/>
                  </a:lnTo>
                  <a:lnTo>
                    <a:pt x="3165" y="234"/>
                  </a:lnTo>
                  <a:lnTo>
                    <a:pt x="3145" y="240"/>
                  </a:lnTo>
                  <a:lnTo>
                    <a:pt x="3136" y="244"/>
                  </a:lnTo>
                  <a:lnTo>
                    <a:pt x="3129" y="249"/>
                  </a:lnTo>
                  <a:lnTo>
                    <a:pt x="3123" y="256"/>
                  </a:lnTo>
                  <a:lnTo>
                    <a:pt x="3118" y="264"/>
                  </a:lnTo>
                  <a:lnTo>
                    <a:pt x="3110" y="285"/>
                  </a:lnTo>
                  <a:lnTo>
                    <a:pt x="3105" y="312"/>
                  </a:lnTo>
                  <a:lnTo>
                    <a:pt x="3103" y="347"/>
                  </a:lnTo>
                  <a:lnTo>
                    <a:pt x="3103" y="390"/>
                  </a:lnTo>
                  <a:lnTo>
                    <a:pt x="3103" y="437"/>
                  </a:lnTo>
                  <a:lnTo>
                    <a:pt x="3105" y="475"/>
                  </a:lnTo>
                  <a:lnTo>
                    <a:pt x="3109" y="504"/>
                  </a:lnTo>
                  <a:lnTo>
                    <a:pt x="3118" y="526"/>
                  </a:lnTo>
                  <a:lnTo>
                    <a:pt x="3122" y="534"/>
                  </a:lnTo>
                  <a:lnTo>
                    <a:pt x="3128" y="542"/>
                  </a:lnTo>
                  <a:lnTo>
                    <a:pt x="3144" y="552"/>
                  </a:lnTo>
                  <a:lnTo>
                    <a:pt x="3165" y="557"/>
                  </a:lnTo>
                  <a:lnTo>
                    <a:pt x="3191" y="558"/>
                  </a:lnTo>
                  <a:lnTo>
                    <a:pt x="3217" y="556"/>
                  </a:lnTo>
                  <a:lnTo>
                    <a:pt x="3241" y="547"/>
                  </a:lnTo>
                  <a:lnTo>
                    <a:pt x="3253" y="539"/>
                  </a:lnTo>
                  <a:lnTo>
                    <a:pt x="3266" y="528"/>
                  </a:lnTo>
                  <a:lnTo>
                    <a:pt x="3293" y="496"/>
                  </a:lnTo>
                  <a:lnTo>
                    <a:pt x="3293" y="297"/>
                  </a:lnTo>
                  <a:close/>
                  <a:moveTo>
                    <a:pt x="3293" y="219"/>
                  </a:moveTo>
                  <a:lnTo>
                    <a:pt x="3293" y="23"/>
                  </a:lnTo>
                  <a:lnTo>
                    <a:pt x="3293" y="16"/>
                  </a:lnTo>
                  <a:lnTo>
                    <a:pt x="3296" y="13"/>
                  </a:lnTo>
                  <a:lnTo>
                    <a:pt x="3299" y="11"/>
                  </a:lnTo>
                  <a:lnTo>
                    <a:pt x="3304" y="10"/>
                  </a:lnTo>
                  <a:lnTo>
                    <a:pt x="3355" y="10"/>
                  </a:lnTo>
                  <a:lnTo>
                    <a:pt x="3364" y="13"/>
                  </a:lnTo>
                  <a:lnTo>
                    <a:pt x="3365" y="16"/>
                  </a:lnTo>
                  <a:lnTo>
                    <a:pt x="3366" y="23"/>
                  </a:lnTo>
                  <a:lnTo>
                    <a:pt x="3366" y="600"/>
                  </a:lnTo>
                  <a:lnTo>
                    <a:pt x="3364" y="610"/>
                  </a:lnTo>
                  <a:lnTo>
                    <a:pt x="3360" y="612"/>
                  </a:lnTo>
                  <a:lnTo>
                    <a:pt x="3355" y="612"/>
                  </a:lnTo>
                  <a:lnTo>
                    <a:pt x="3304" y="612"/>
                  </a:lnTo>
                  <a:lnTo>
                    <a:pt x="3300" y="612"/>
                  </a:lnTo>
                  <a:lnTo>
                    <a:pt x="3296" y="610"/>
                  </a:lnTo>
                  <a:lnTo>
                    <a:pt x="3293" y="607"/>
                  </a:lnTo>
                  <a:lnTo>
                    <a:pt x="3293" y="600"/>
                  </a:lnTo>
                  <a:lnTo>
                    <a:pt x="3293" y="561"/>
                  </a:lnTo>
                  <a:lnTo>
                    <a:pt x="3279" y="576"/>
                  </a:lnTo>
                  <a:lnTo>
                    <a:pt x="3266" y="590"/>
                  </a:lnTo>
                  <a:lnTo>
                    <a:pt x="3252" y="599"/>
                  </a:lnTo>
                  <a:lnTo>
                    <a:pt x="3238" y="608"/>
                  </a:lnTo>
                  <a:lnTo>
                    <a:pt x="3210" y="617"/>
                  </a:lnTo>
                  <a:lnTo>
                    <a:pt x="3183" y="619"/>
                  </a:lnTo>
                  <a:lnTo>
                    <a:pt x="3160" y="619"/>
                  </a:lnTo>
                  <a:lnTo>
                    <a:pt x="3140" y="617"/>
                  </a:lnTo>
                  <a:lnTo>
                    <a:pt x="3121" y="613"/>
                  </a:lnTo>
                  <a:lnTo>
                    <a:pt x="3105" y="608"/>
                  </a:lnTo>
                  <a:lnTo>
                    <a:pt x="3090" y="600"/>
                  </a:lnTo>
                  <a:lnTo>
                    <a:pt x="3078" y="592"/>
                  </a:lnTo>
                  <a:lnTo>
                    <a:pt x="3067" y="582"/>
                  </a:lnTo>
                  <a:lnTo>
                    <a:pt x="3059" y="569"/>
                  </a:lnTo>
                  <a:lnTo>
                    <a:pt x="3050" y="554"/>
                  </a:lnTo>
                  <a:lnTo>
                    <a:pt x="3045" y="537"/>
                  </a:lnTo>
                  <a:lnTo>
                    <a:pt x="3036" y="499"/>
                  </a:lnTo>
                  <a:lnTo>
                    <a:pt x="3031" y="450"/>
                  </a:lnTo>
                  <a:lnTo>
                    <a:pt x="3030" y="393"/>
                  </a:lnTo>
                  <a:lnTo>
                    <a:pt x="3033" y="332"/>
                  </a:lnTo>
                  <a:lnTo>
                    <a:pt x="3036" y="307"/>
                  </a:lnTo>
                  <a:lnTo>
                    <a:pt x="3040" y="284"/>
                  </a:lnTo>
                  <a:lnTo>
                    <a:pt x="3045" y="263"/>
                  </a:lnTo>
                  <a:lnTo>
                    <a:pt x="3051" y="245"/>
                  </a:lnTo>
                  <a:lnTo>
                    <a:pt x="3059" y="229"/>
                  </a:lnTo>
                  <a:lnTo>
                    <a:pt x="3068" y="216"/>
                  </a:lnTo>
                  <a:lnTo>
                    <a:pt x="3080" y="205"/>
                  </a:lnTo>
                  <a:lnTo>
                    <a:pt x="3091" y="196"/>
                  </a:lnTo>
                  <a:lnTo>
                    <a:pt x="3105" y="188"/>
                  </a:lnTo>
                  <a:lnTo>
                    <a:pt x="3121" y="182"/>
                  </a:lnTo>
                  <a:lnTo>
                    <a:pt x="3155" y="175"/>
                  </a:lnTo>
                  <a:lnTo>
                    <a:pt x="3198" y="173"/>
                  </a:lnTo>
                  <a:lnTo>
                    <a:pt x="3214" y="174"/>
                  </a:lnTo>
                  <a:lnTo>
                    <a:pt x="3228" y="176"/>
                  </a:lnTo>
                  <a:lnTo>
                    <a:pt x="3240" y="179"/>
                  </a:lnTo>
                  <a:lnTo>
                    <a:pt x="3252" y="184"/>
                  </a:lnTo>
                  <a:lnTo>
                    <a:pt x="3272" y="198"/>
                  </a:lnTo>
                  <a:lnTo>
                    <a:pt x="3282" y="207"/>
                  </a:lnTo>
                  <a:lnTo>
                    <a:pt x="3293" y="219"/>
                  </a:lnTo>
                  <a:close/>
                  <a:moveTo>
                    <a:pt x="2690" y="347"/>
                  </a:moveTo>
                  <a:lnTo>
                    <a:pt x="2869" y="347"/>
                  </a:lnTo>
                  <a:lnTo>
                    <a:pt x="2868" y="316"/>
                  </a:lnTo>
                  <a:lnTo>
                    <a:pt x="2864" y="291"/>
                  </a:lnTo>
                  <a:lnTo>
                    <a:pt x="2857" y="271"/>
                  </a:lnTo>
                  <a:lnTo>
                    <a:pt x="2853" y="263"/>
                  </a:lnTo>
                  <a:lnTo>
                    <a:pt x="2848" y="255"/>
                  </a:lnTo>
                  <a:lnTo>
                    <a:pt x="2841" y="250"/>
                  </a:lnTo>
                  <a:lnTo>
                    <a:pt x="2835" y="245"/>
                  </a:lnTo>
                  <a:lnTo>
                    <a:pt x="2819" y="238"/>
                  </a:lnTo>
                  <a:lnTo>
                    <a:pt x="2799" y="234"/>
                  </a:lnTo>
                  <a:lnTo>
                    <a:pt x="2775" y="233"/>
                  </a:lnTo>
                  <a:lnTo>
                    <a:pt x="2753" y="234"/>
                  </a:lnTo>
                  <a:lnTo>
                    <a:pt x="2734" y="239"/>
                  </a:lnTo>
                  <a:lnTo>
                    <a:pt x="2720" y="245"/>
                  </a:lnTo>
                  <a:lnTo>
                    <a:pt x="2709" y="256"/>
                  </a:lnTo>
                  <a:lnTo>
                    <a:pt x="2701" y="271"/>
                  </a:lnTo>
                  <a:lnTo>
                    <a:pt x="2696" y="291"/>
                  </a:lnTo>
                  <a:lnTo>
                    <a:pt x="2692" y="316"/>
                  </a:lnTo>
                  <a:lnTo>
                    <a:pt x="2690" y="347"/>
                  </a:lnTo>
                  <a:close/>
                  <a:moveTo>
                    <a:pt x="2690" y="412"/>
                  </a:moveTo>
                  <a:lnTo>
                    <a:pt x="2691" y="453"/>
                  </a:lnTo>
                  <a:lnTo>
                    <a:pt x="2692" y="470"/>
                  </a:lnTo>
                  <a:lnTo>
                    <a:pt x="2695" y="486"/>
                  </a:lnTo>
                  <a:lnTo>
                    <a:pt x="2700" y="511"/>
                  </a:lnTo>
                  <a:lnTo>
                    <a:pt x="2709" y="531"/>
                  </a:lnTo>
                  <a:lnTo>
                    <a:pt x="2714" y="539"/>
                  </a:lnTo>
                  <a:lnTo>
                    <a:pt x="2722" y="545"/>
                  </a:lnTo>
                  <a:lnTo>
                    <a:pt x="2730" y="549"/>
                  </a:lnTo>
                  <a:lnTo>
                    <a:pt x="2740" y="553"/>
                  </a:lnTo>
                  <a:lnTo>
                    <a:pt x="2762" y="557"/>
                  </a:lnTo>
                  <a:lnTo>
                    <a:pt x="2791" y="558"/>
                  </a:lnTo>
                  <a:lnTo>
                    <a:pt x="2811" y="558"/>
                  </a:lnTo>
                  <a:lnTo>
                    <a:pt x="2827" y="556"/>
                  </a:lnTo>
                  <a:lnTo>
                    <a:pt x="2840" y="552"/>
                  </a:lnTo>
                  <a:lnTo>
                    <a:pt x="2851" y="546"/>
                  </a:lnTo>
                  <a:lnTo>
                    <a:pt x="2859" y="539"/>
                  </a:lnTo>
                  <a:lnTo>
                    <a:pt x="2867" y="528"/>
                  </a:lnTo>
                  <a:lnTo>
                    <a:pt x="2878" y="500"/>
                  </a:lnTo>
                  <a:lnTo>
                    <a:pt x="2880" y="493"/>
                  </a:lnTo>
                  <a:lnTo>
                    <a:pt x="2883" y="489"/>
                  </a:lnTo>
                  <a:lnTo>
                    <a:pt x="2889" y="488"/>
                  </a:lnTo>
                  <a:lnTo>
                    <a:pt x="2895" y="488"/>
                  </a:lnTo>
                  <a:lnTo>
                    <a:pt x="2933" y="495"/>
                  </a:lnTo>
                  <a:lnTo>
                    <a:pt x="2939" y="496"/>
                  </a:lnTo>
                  <a:lnTo>
                    <a:pt x="2943" y="500"/>
                  </a:lnTo>
                  <a:lnTo>
                    <a:pt x="2945" y="505"/>
                  </a:lnTo>
                  <a:lnTo>
                    <a:pt x="2945" y="511"/>
                  </a:lnTo>
                  <a:lnTo>
                    <a:pt x="2939" y="533"/>
                  </a:lnTo>
                  <a:lnTo>
                    <a:pt x="2931" y="553"/>
                  </a:lnTo>
                  <a:lnTo>
                    <a:pt x="2920" y="571"/>
                  </a:lnTo>
                  <a:lnTo>
                    <a:pt x="2913" y="579"/>
                  </a:lnTo>
                  <a:lnTo>
                    <a:pt x="2904" y="588"/>
                  </a:lnTo>
                  <a:lnTo>
                    <a:pt x="2885" y="600"/>
                  </a:lnTo>
                  <a:lnTo>
                    <a:pt x="2858" y="611"/>
                  </a:lnTo>
                  <a:lnTo>
                    <a:pt x="2843" y="615"/>
                  </a:lnTo>
                  <a:lnTo>
                    <a:pt x="2826" y="617"/>
                  </a:lnTo>
                  <a:lnTo>
                    <a:pt x="2785" y="619"/>
                  </a:lnTo>
                  <a:lnTo>
                    <a:pt x="2739" y="617"/>
                  </a:lnTo>
                  <a:lnTo>
                    <a:pt x="2702" y="610"/>
                  </a:lnTo>
                  <a:lnTo>
                    <a:pt x="2686" y="604"/>
                  </a:lnTo>
                  <a:lnTo>
                    <a:pt x="2672" y="595"/>
                  </a:lnTo>
                  <a:lnTo>
                    <a:pt x="2661" y="586"/>
                  </a:lnTo>
                  <a:lnTo>
                    <a:pt x="2650" y="574"/>
                  </a:lnTo>
                  <a:lnTo>
                    <a:pt x="2642" y="561"/>
                  </a:lnTo>
                  <a:lnTo>
                    <a:pt x="2636" y="544"/>
                  </a:lnTo>
                  <a:lnTo>
                    <a:pt x="2625" y="505"/>
                  </a:lnTo>
                  <a:lnTo>
                    <a:pt x="2620" y="455"/>
                  </a:lnTo>
                  <a:lnTo>
                    <a:pt x="2618" y="393"/>
                  </a:lnTo>
                  <a:lnTo>
                    <a:pt x="2621" y="332"/>
                  </a:lnTo>
                  <a:lnTo>
                    <a:pt x="2623" y="307"/>
                  </a:lnTo>
                  <a:lnTo>
                    <a:pt x="2627" y="284"/>
                  </a:lnTo>
                  <a:lnTo>
                    <a:pt x="2633" y="263"/>
                  </a:lnTo>
                  <a:lnTo>
                    <a:pt x="2639" y="245"/>
                  </a:lnTo>
                  <a:lnTo>
                    <a:pt x="2646" y="229"/>
                  </a:lnTo>
                  <a:lnTo>
                    <a:pt x="2656" y="216"/>
                  </a:lnTo>
                  <a:lnTo>
                    <a:pt x="2666" y="205"/>
                  </a:lnTo>
                  <a:lnTo>
                    <a:pt x="2679" y="196"/>
                  </a:lnTo>
                  <a:lnTo>
                    <a:pt x="2692" y="188"/>
                  </a:lnTo>
                  <a:lnTo>
                    <a:pt x="2707" y="182"/>
                  </a:lnTo>
                  <a:lnTo>
                    <a:pt x="2743" y="175"/>
                  </a:lnTo>
                  <a:lnTo>
                    <a:pt x="2785" y="173"/>
                  </a:lnTo>
                  <a:lnTo>
                    <a:pt x="2809" y="174"/>
                  </a:lnTo>
                  <a:lnTo>
                    <a:pt x="2830" y="176"/>
                  </a:lnTo>
                  <a:lnTo>
                    <a:pt x="2849" y="179"/>
                  </a:lnTo>
                  <a:lnTo>
                    <a:pt x="2866" y="184"/>
                  </a:lnTo>
                  <a:lnTo>
                    <a:pt x="2880" y="191"/>
                  </a:lnTo>
                  <a:lnTo>
                    <a:pt x="2893" y="200"/>
                  </a:lnTo>
                  <a:lnTo>
                    <a:pt x="2903" y="209"/>
                  </a:lnTo>
                  <a:lnTo>
                    <a:pt x="2913" y="221"/>
                  </a:lnTo>
                  <a:lnTo>
                    <a:pt x="2921" y="233"/>
                  </a:lnTo>
                  <a:lnTo>
                    <a:pt x="2928" y="248"/>
                  </a:lnTo>
                  <a:lnTo>
                    <a:pt x="2932" y="264"/>
                  </a:lnTo>
                  <a:lnTo>
                    <a:pt x="2936" y="281"/>
                  </a:lnTo>
                  <a:lnTo>
                    <a:pt x="2939" y="301"/>
                  </a:lnTo>
                  <a:lnTo>
                    <a:pt x="2940" y="320"/>
                  </a:lnTo>
                  <a:lnTo>
                    <a:pt x="2942" y="367"/>
                  </a:lnTo>
                  <a:lnTo>
                    <a:pt x="2942" y="396"/>
                  </a:lnTo>
                  <a:lnTo>
                    <a:pt x="2941" y="403"/>
                  </a:lnTo>
                  <a:lnTo>
                    <a:pt x="2938" y="407"/>
                  </a:lnTo>
                  <a:lnTo>
                    <a:pt x="2933" y="411"/>
                  </a:lnTo>
                  <a:lnTo>
                    <a:pt x="2925" y="412"/>
                  </a:lnTo>
                  <a:lnTo>
                    <a:pt x="2690" y="412"/>
                  </a:lnTo>
                  <a:close/>
                  <a:moveTo>
                    <a:pt x="2358" y="250"/>
                  </a:moveTo>
                  <a:lnTo>
                    <a:pt x="2316" y="250"/>
                  </a:lnTo>
                  <a:lnTo>
                    <a:pt x="2308" y="248"/>
                  </a:lnTo>
                  <a:lnTo>
                    <a:pt x="2306" y="245"/>
                  </a:lnTo>
                  <a:lnTo>
                    <a:pt x="2305" y="241"/>
                  </a:lnTo>
                  <a:lnTo>
                    <a:pt x="2305" y="196"/>
                  </a:lnTo>
                  <a:lnTo>
                    <a:pt x="2308" y="188"/>
                  </a:lnTo>
                  <a:lnTo>
                    <a:pt x="2316" y="186"/>
                  </a:lnTo>
                  <a:lnTo>
                    <a:pt x="2361" y="186"/>
                  </a:lnTo>
                  <a:lnTo>
                    <a:pt x="2381" y="79"/>
                  </a:lnTo>
                  <a:lnTo>
                    <a:pt x="2385" y="69"/>
                  </a:lnTo>
                  <a:lnTo>
                    <a:pt x="2393" y="66"/>
                  </a:lnTo>
                  <a:lnTo>
                    <a:pt x="2420" y="66"/>
                  </a:lnTo>
                  <a:lnTo>
                    <a:pt x="2425" y="67"/>
                  </a:lnTo>
                  <a:lnTo>
                    <a:pt x="2429" y="69"/>
                  </a:lnTo>
                  <a:lnTo>
                    <a:pt x="2431" y="73"/>
                  </a:lnTo>
                  <a:lnTo>
                    <a:pt x="2431" y="79"/>
                  </a:lnTo>
                  <a:lnTo>
                    <a:pt x="2431" y="186"/>
                  </a:lnTo>
                  <a:lnTo>
                    <a:pt x="2534" y="186"/>
                  </a:lnTo>
                  <a:lnTo>
                    <a:pt x="2538" y="186"/>
                  </a:lnTo>
                  <a:lnTo>
                    <a:pt x="2540" y="188"/>
                  </a:lnTo>
                  <a:lnTo>
                    <a:pt x="2542" y="196"/>
                  </a:lnTo>
                  <a:lnTo>
                    <a:pt x="2542" y="241"/>
                  </a:lnTo>
                  <a:lnTo>
                    <a:pt x="2540" y="248"/>
                  </a:lnTo>
                  <a:lnTo>
                    <a:pt x="2534" y="250"/>
                  </a:lnTo>
                  <a:lnTo>
                    <a:pt x="2431" y="250"/>
                  </a:lnTo>
                  <a:lnTo>
                    <a:pt x="2431" y="512"/>
                  </a:lnTo>
                  <a:lnTo>
                    <a:pt x="2432" y="523"/>
                  </a:lnTo>
                  <a:lnTo>
                    <a:pt x="2434" y="532"/>
                  </a:lnTo>
                  <a:lnTo>
                    <a:pt x="2437" y="540"/>
                  </a:lnTo>
                  <a:lnTo>
                    <a:pt x="2444" y="545"/>
                  </a:lnTo>
                  <a:lnTo>
                    <a:pt x="2459" y="552"/>
                  </a:lnTo>
                  <a:lnTo>
                    <a:pt x="2482" y="554"/>
                  </a:lnTo>
                  <a:lnTo>
                    <a:pt x="2542" y="550"/>
                  </a:lnTo>
                  <a:lnTo>
                    <a:pt x="2547" y="550"/>
                  </a:lnTo>
                  <a:lnTo>
                    <a:pt x="2549" y="552"/>
                  </a:lnTo>
                  <a:lnTo>
                    <a:pt x="2552" y="558"/>
                  </a:lnTo>
                  <a:lnTo>
                    <a:pt x="2552" y="599"/>
                  </a:lnTo>
                  <a:lnTo>
                    <a:pt x="2551" y="604"/>
                  </a:lnTo>
                  <a:lnTo>
                    <a:pt x="2549" y="608"/>
                  </a:lnTo>
                  <a:lnTo>
                    <a:pt x="2541" y="612"/>
                  </a:lnTo>
                  <a:lnTo>
                    <a:pt x="2514" y="614"/>
                  </a:lnTo>
                  <a:lnTo>
                    <a:pt x="2482" y="616"/>
                  </a:lnTo>
                  <a:lnTo>
                    <a:pt x="2456" y="615"/>
                  </a:lnTo>
                  <a:lnTo>
                    <a:pt x="2432" y="612"/>
                  </a:lnTo>
                  <a:lnTo>
                    <a:pt x="2411" y="607"/>
                  </a:lnTo>
                  <a:lnTo>
                    <a:pt x="2402" y="603"/>
                  </a:lnTo>
                  <a:lnTo>
                    <a:pt x="2393" y="597"/>
                  </a:lnTo>
                  <a:lnTo>
                    <a:pt x="2378" y="585"/>
                  </a:lnTo>
                  <a:lnTo>
                    <a:pt x="2367" y="566"/>
                  </a:lnTo>
                  <a:lnTo>
                    <a:pt x="2360" y="542"/>
                  </a:lnTo>
                  <a:lnTo>
                    <a:pt x="2358" y="526"/>
                  </a:lnTo>
                  <a:lnTo>
                    <a:pt x="2358" y="510"/>
                  </a:lnTo>
                  <a:lnTo>
                    <a:pt x="2358" y="250"/>
                  </a:lnTo>
                  <a:close/>
                  <a:moveTo>
                    <a:pt x="2152" y="506"/>
                  </a:moveTo>
                  <a:lnTo>
                    <a:pt x="2152" y="416"/>
                  </a:lnTo>
                  <a:lnTo>
                    <a:pt x="2046" y="416"/>
                  </a:lnTo>
                  <a:lnTo>
                    <a:pt x="2026" y="417"/>
                  </a:lnTo>
                  <a:lnTo>
                    <a:pt x="2009" y="421"/>
                  </a:lnTo>
                  <a:lnTo>
                    <a:pt x="1998" y="428"/>
                  </a:lnTo>
                  <a:lnTo>
                    <a:pt x="1992" y="433"/>
                  </a:lnTo>
                  <a:lnTo>
                    <a:pt x="1988" y="437"/>
                  </a:lnTo>
                  <a:lnTo>
                    <a:pt x="1983" y="448"/>
                  </a:lnTo>
                  <a:lnTo>
                    <a:pt x="1979" y="461"/>
                  </a:lnTo>
                  <a:lnTo>
                    <a:pt x="1977" y="476"/>
                  </a:lnTo>
                  <a:lnTo>
                    <a:pt x="1977" y="492"/>
                  </a:lnTo>
                  <a:lnTo>
                    <a:pt x="1978" y="508"/>
                  </a:lnTo>
                  <a:lnTo>
                    <a:pt x="1980" y="522"/>
                  </a:lnTo>
                  <a:lnTo>
                    <a:pt x="1985" y="533"/>
                  </a:lnTo>
                  <a:lnTo>
                    <a:pt x="1991" y="542"/>
                  </a:lnTo>
                  <a:lnTo>
                    <a:pt x="2002" y="548"/>
                  </a:lnTo>
                  <a:lnTo>
                    <a:pt x="2014" y="553"/>
                  </a:lnTo>
                  <a:lnTo>
                    <a:pt x="2031" y="555"/>
                  </a:lnTo>
                  <a:lnTo>
                    <a:pt x="2051" y="556"/>
                  </a:lnTo>
                  <a:lnTo>
                    <a:pt x="2078" y="553"/>
                  </a:lnTo>
                  <a:lnTo>
                    <a:pt x="2103" y="545"/>
                  </a:lnTo>
                  <a:lnTo>
                    <a:pt x="2127" y="529"/>
                  </a:lnTo>
                  <a:lnTo>
                    <a:pt x="2152" y="506"/>
                  </a:lnTo>
                  <a:close/>
                  <a:moveTo>
                    <a:pt x="2184" y="617"/>
                  </a:moveTo>
                  <a:lnTo>
                    <a:pt x="2179" y="617"/>
                  </a:lnTo>
                  <a:lnTo>
                    <a:pt x="2174" y="615"/>
                  </a:lnTo>
                  <a:lnTo>
                    <a:pt x="2167" y="605"/>
                  </a:lnTo>
                  <a:lnTo>
                    <a:pt x="2160" y="586"/>
                  </a:lnTo>
                  <a:lnTo>
                    <a:pt x="2156" y="563"/>
                  </a:lnTo>
                  <a:lnTo>
                    <a:pt x="2144" y="575"/>
                  </a:lnTo>
                  <a:lnTo>
                    <a:pt x="2132" y="586"/>
                  </a:lnTo>
                  <a:lnTo>
                    <a:pt x="2118" y="596"/>
                  </a:lnTo>
                  <a:lnTo>
                    <a:pt x="2104" y="604"/>
                  </a:lnTo>
                  <a:lnTo>
                    <a:pt x="2089" y="610"/>
                  </a:lnTo>
                  <a:lnTo>
                    <a:pt x="2072" y="614"/>
                  </a:lnTo>
                  <a:lnTo>
                    <a:pt x="2037" y="618"/>
                  </a:lnTo>
                  <a:lnTo>
                    <a:pt x="2006" y="616"/>
                  </a:lnTo>
                  <a:lnTo>
                    <a:pt x="1979" y="612"/>
                  </a:lnTo>
                  <a:lnTo>
                    <a:pt x="1956" y="604"/>
                  </a:lnTo>
                  <a:lnTo>
                    <a:pt x="1945" y="598"/>
                  </a:lnTo>
                  <a:lnTo>
                    <a:pt x="1937" y="592"/>
                  </a:lnTo>
                  <a:lnTo>
                    <a:pt x="1922" y="575"/>
                  </a:lnTo>
                  <a:lnTo>
                    <a:pt x="1911" y="553"/>
                  </a:lnTo>
                  <a:lnTo>
                    <a:pt x="1907" y="541"/>
                  </a:lnTo>
                  <a:lnTo>
                    <a:pt x="1904" y="526"/>
                  </a:lnTo>
                  <a:lnTo>
                    <a:pt x="1902" y="493"/>
                  </a:lnTo>
                  <a:lnTo>
                    <a:pt x="1904" y="464"/>
                  </a:lnTo>
                  <a:lnTo>
                    <a:pt x="1910" y="437"/>
                  </a:lnTo>
                  <a:lnTo>
                    <a:pt x="1915" y="425"/>
                  </a:lnTo>
                  <a:lnTo>
                    <a:pt x="1920" y="414"/>
                  </a:lnTo>
                  <a:lnTo>
                    <a:pt x="1926" y="403"/>
                  </a:lnTo>
                  <a:lnTo>
                    <a:pt x="1935" y="394"/>
                  </a:lnTo>
                  <a:lnTo>
                    <a:pt x="1944" y="385"/>
                  </a:lnTo>
                  <a:lnTo>
                    <a:pt x="1953" y="378"/>
                  </a:lnTo>
                  <a:lnTo>
                    <a:pt x="1978" y="366"/>
                  </a:lnTo>
                  <a:lnTo>
                    <a:pt x="2008" y="358"/>
                  </a:lnTo>
                  <a:lnTo>
                    <a:pt x="2025" y="356"/>
                  </a:lnTo>
                  <a:lnTo>
                    <a:pt x="2044" y="356"/>
                  </a:lnTo>
                  <a:lnTo>
                    <a:pt x="2152" y="356"/>
                  </a:lnTo>
                  <a:lnTo>
                    <a:pt x="2152" y="317"/>
                  </a:lnTo>
                  <a:lnTo>
                    <a:pt x="2150" y="278"/>
                  </a:lnTo>
                  <a:lnTo>
                    <a:pt x="2146" y="264"/>
                  </a:lnTo>
                  <a:lnTo>
                    <a:pt x="2139" y="252"/>
                  </a:lnTo>
                  <a:lnTo>
                    <a:pt x="2130" y="244"/>
                  </a:lnTo>
                  <a:lnTo>
                    <a:pt x="2116" y="238"/>
                  </a:lnTo>
                  <a:lnTo>
                    <a:pt x="2099" y="234"/>
                  </a:lnTo>
                  <a:lnTo>
                    <a:pt x="2077" y="233"/>
                  </a:lnTo>
                  <a:lnTo>
                    <a:pt x="2055" y="233"/>
                  </a:lnTo>
                  <a:lnTo>
                    <a:pt x="2037" y="235"/>
                  </a:lnTo>
                  <a:lnTo>
                    <a:pt x="2024" y="239"/>
                  </a:lnTo>
                  <a:lnTo>
                    <a:pt x="2013" y="244"/>
                  </a:lnTo>
                  <a:lnTo>
                    <a:pt x="2006" y="252"/>
                  </a:lnTo>
                  <a:lnTo>
                    <a:pt x="2000" y="263"/>
                  </a:lnTo>
                  <a:lnTo>
                    <a:pt x="1991" y="295"/>
                  </a:lnTo>
                  <a:lnTo>
                    <a:pt x="1985" y="304"/>
                  </a:lnTo>
                  <a:lnTo>
                    <a:pt x="1981" y="306"/>
                  </a:lnTo>
                  <a:lnTo>
                    <a:pt x="1975" y="306"/>
                  </a:lnTo>
                  <a:lnTo>
                    <a:pt x="1932" y="301"/>
                  </a:lnTo>
                  <a:lnTo>
                    <a:pt x="1928" y="299"/>
                  </a:lnTo>
                  <a:lnTo>
                    <a:pt x="1925" y="296"/>
                  </a:lnTo>
                  <a:lnTo>
                    <a:pt x="1923" y="290"/>
                  </a:lnTo>
                  <a:lnTo>
                    <a:pt x="1924" y="283"/>
                  </a:lnTo>
                  <a:lnTo>
                    <a:pt x="1930" y="254"/>
                  </a:lnTo>
                  <a:lnTo>
                    <a:pt x="1935" y="243"/>
                  </a:lnTo>
                  <a:lnTo>
                    <a:pt x="1940" y="231"/>
                  </a:lnTo>
                  <a:lnTo>
                    <a:pt x="1945" y="221"/>
                  </a:lnTo>
                  <a:lnTo>
                    <a:pt x="1952" y="212"/>
                  </a:lnTo>
                  <a:lnTo>
                    <a:pt x="1968" y="197"/>
                  </a:lnTo>
                  <a:lnTo>
                    <a:pt x="1979" y="191"/>
                  </a:lnTo>
                  <a:lnTo>
                    <a:pt x="1989" y="186"/>
                  </a:lnTo>
                  <a:lnTo>
                    <a:pt x="2015" y="178"/>
                  </a:lnTo>
                  <a:lnTo>
                    <a:pt x="2047" y="174"/>
                  </a:lnTo>
                  <a:lnTo>
                    <a:pt x="2085" y="173"/>
                  </a:lnTo>
                  <a:lnTo>
                    <a:pt x="2121" y="175"/>
                  </a:lnTo>
                  <a:lnTo>
                    <a:pt x="2137" y="177"/>
                  </a:lnTo>
                  <a:lnTo>
                    <a:pt x="2152" y="180"/>
                  </a:lnTo>
                  <a:lnTo>
                    <a:pt x="2176" y="190"/>
                  </a:lnTo>
                  <a:lnTo>
                    <a:pt x="2186" y="198"/>
                  </a:lnTo>
                  <a:lnTo>
                    <a:pt x="2196" y="205"/>
                  </a:lnTo>
                  <a:lnTo>
                    <a:pt x="2210" y="224"/>
                  </a:lnTo>
                  <a:lnTo>
                    <a:pt x="2215" y="235"/>
                  </a:lnTo>
                  <a:lnTo>
                    <a:pt x="2220" y="249"/>
                  </a:lnTo>
                  <a:lnTo>
                    <a:pt x="2225" y="278"/>
                  </a:lnTo>
                  <a:lnTo>
                    <a:pt x="2227" y="313"/>
                  </a:lnTo>
                  <a:lnTo>
                    <a:pt x="2227" y="498"/>
                  </a:lnTo>
                  <a:lnTo>
                    <a:pt x="2227" y="519"/>
                  </a:lnTo>
                  <a:lnTo>
                    <a:pt x="2230" y="537"/>
                  </a:lnTo>
                  <a:lnTo>
                    <a:pt x="2234" y="558"/>
                  </a:lnTo>
                  <a:lnTo>
                    <a:pt x="2241" y="583"/>
                  </a:lnTo>
                  <a:lnTo>
                    <a:pt x="2243" y="596"/>
                  </a:lnTo>
                  <a:lnTo>
                    <a:pt x="2241" y="600"/>
                  </a:lnTo>
                  <a:lnTo>
                    <a:pt x="2237" y="604"/>
                  </a:lnTo>
                  <a:lnTo>
                    <a:pt x="2184" y="617"/>
                  </a:lnTo>
                  <a:close/>
                  <a:moveTo>
                    <a:pt x="1577" y="390"/>
                  </a:moveTo>
                  <a:lnTo>
                    <a:pt x="1578" y="438"/>
                  </a:lnTo>
                  <a:lnTo>
                    <a:pt x="1580" y="476"/>
                  </a:lnTo>
                  <a:lnTo>
                    <a:pt x="1585" y="505"/>
                  </a:lnTo>
                  <a:lnTo>
                    <a:pt x="1593" y="527"/>
                  </a:lnTo>
                  <a:lnTo>
                    <a:pt x="1599" y="535"/>
                  </a:lnTo>
                  <a:lnTo>
                    <a:pt x="1606" y="543"/>
                  </a:lnTo>
                  <a:lnTo>
                    <a:pt x="1614" y="548"/>
                  </a:lnTo>
                  <a:lnTo>
                    <a:pt x="1624" y="552"/>
                  </a:lnTo>
                  <a:lnTo>
                    <a:pt x="1647" y="557"/>
                  </a:lnTo>
                  <a:lnTo>
                    <a:pt x="1677" y="558"/>
                  </a:lnTo>
                  <a:lnTo>
                    <a:pt x="1697" y="558"/>
                  </a:lnTo>
                  <a:lnTo>
                    <a:pt x="1713" y="556"/>
                  </a:lnTo>
                  <a:lnTo>
                    <a:pt x="1727" y="552"/>
                  </a:lnTo>
                  <a:lnTo>
                    <a:pt x="1737" y="546"/>
                  </a:lnTo>
                  <a:lnTo>
                    <a:pt x="1746" y="539"/>
                  </a:lnTo>
                  <a:lnTo>
                    <a:pt x="1753" y="528"/>
                  </a:lnTo>
                  <a:lnTo>
                    <a:pt x="1765" y="500"/>
                  </a:lnTo>
                  <a:lnTo>
                    <a:pt x="1767" y="493"/>
                  </a:lnTo>
                  <a:lnTo>
                    <a:pt x="1771" y="489"/>
                  </a:lnTo>
                  <a:lnTo>
                    <a:pt x="1775" y="488"/>
                  </a:lnTo>
                  <a:lnTo>
                    <a:pt x="1781" y="488"/>
                  </a:lnTo>
                  <a:lnTo>
                    <a:pt x="1819" y="495"/>
                  </a:lnTo>
                  <a:lnTo>
                    <a:pt x="1825" y="496"/>
                  </a:lnTo>
                  <a:lnTo>
                    <a:pt x="1831" y="500"/>
                  </a:lnTo>
                  <a:lnTo>
                    <a:pt x="1833" y="505"/>
                  </a:lnTo>
                  <a:lnTo>
                    <a:pt x="1832" y="511"/>
                  </a:lnTo>
                  <a:lnTo>
                    <a:pt x="1826" y="533"/>
                  </a:lnTo>
                  <a:lnTo>
                    <a:pt x="1818" y="553"/>
                  </a:lnTo>
                  <a:lnTo>
                    <a:pt x="1806" y="571"/>
                  </a:lnTo>
                  <a:lnTo>
                    <a:pt x="1799" y="579"/>
                  </a:lnTo>
                  <a:lnTo>
                    <a:pt x="1791" y="588"/>
                  </a:lnTo>
                  <a:lnTo>
                    <a:pt x="1771" y="600"/>
                  </a:lnTo>
                  <a:lnTo>
                    <a:pt x="1745" y="611"/>
                  </a:lnTo>
                  <a:lnTo>
                    <a:pt x="1729" y="615"/>
                  </a:lnTo>
                  <a:lnTo>
                    <a:pt x="1712" y="617"/>
                  </a:lnTo>
                  <a:lnTo>
                    <a:pt x="1672" y="619"/>
                  </a:lnTo>
                  <a:lnTo>
                    <a:pt x="1626" y="617"/>
                  </a:lnTo>
                  <a:lnTo>
                    <a:pt x="1588" y="610"/>
                  </a:lnTo>
                  <a:lnTo>
                    <a:pt x="1572" y="604"/>
                  </a:lnTo>
                  <a:lnTo>
                    <a:pt x="1560" y="595"/>
                  </a:lnTo>
                  <a:lnTo>
                    <a:pt x="1547" y="586"/>
                  </a:lnTo>
                  <a:lnTo>
                    <a:pt x="1538" y="574"/>
                  </a:lnTo>
                  <a:lnTo>
                    <a:pt x="1529" y="561"/>
                  </a:lnTo>
                  <a:lnTo>
                    <a:pt x="1522" y="544"/>
                  </a:lnTo>
                  <a:lnTo>
                    <a:pt x="1512" y="505"/>
                  </a:lnTo>
                  <a:lnTo>
                    <a:pt x="1506" y="455"/>
                  </a:lnTo>
                  <a:lnTo>
                    <a:pt x="1505" y="393"/>
                  </a:lnTo>
                  <a:lnTo>
                    <a:pt x="1507" y="332"/>
                  </a:lnTo>
                  <a:lnTo>
                    <a:pt x="1509" y="307"/>
                  </a:lnTo>
                  <a:lnTo>
                    <a:pt x="1514" y="284"/>
                  </a:lnTo>
                  <a:lnTo>
                    <a:pt x="1519" y="263"/>
                  </a:lnTo>
                  <a:lnTo>
                    <a:pt x="1525" y="245"/>
                  </a:lnTo>
                  <a:lnTo>
                    <a:pt x="1534" y="229"/>
                  </a:lnTo>
                  <a:lnTo>
                    <a:pt x="1542" y="216"/>
                  </a:lnTo>
                  <a:lnTo>
                    <a:pt x="1554" y="205"/>
                  </a:lnTo>
                  <a:lnTo>
                    <a:pt x="1565" y="196"/>
                  </a:lnTo>
                  <a:lnTo>
                    <a:pt x="1579" y="188"/>
                  </a:lnTo>
                  <a:lnTo>
                    <a:pt x="1594" y="182"/>
                  </a:lnTo>
                  <a:lnTo>
                    <a:pt x="1629" y="175"/>
                  </a:lnTo>
                  <a:lnTo>
                    <a:pt x="1672" y="173"/>
                  </a:lnTo>
                  <a:lnTo>
                    <a:pt x="1708" y="174"/>
                  </a:lnTo>
                  <a:lnTo>
                    <a:pt x="1738" y="178"/>
                  </a:lnTo>
                  <a:lnTo>
                    <a:pt x="1763" y="185"/>
                  </a:lnTo>
                  <a:lnTo>
                    <a:pt x="1783" y="197"/>
                  </a:lnTo>
                  <a:lnTo>
                    <a:pt x="1800" y="211"/>
                  </a:lnTo>
                  <a:lnTo>
                    <a:pt x="1808" y="220"/>
                  </a:lnTo>
                  <a:lnTo>
                    <a:pt x="1813" y="229"/>
                  </a:lnTo>
                  <a:lnTo>
                    <a:pt x="1818" y="241"/>
                  </a:lnTo>
                  <a:lnTo>
                    <a:pt x="1822" y="252"/>
                  </a:lnTo>
                  <a:lnTo>
                    <a:pt x="1826" y="265"/>
                  </a:lnTo>
                  <a:lnTo>
                    <a:pt x="1830" y="280"/>
                  </a:lnTo>
                  <a:lnTo>
                    <a:pt x="1830" y="287"/>
                  </a:lnTo>
                  <a:lnTo>
                    <a:pt x="1827" y="292"/>
                  </a:lnTo>
                  <a:lnTo>
                    <a:pt x="1822" y="296"/>
                  </a:lnTo>
                  <a:lnTo>
                    <a:pt x="1816" y="297"/>
                  </a:lnTo>
                  <a:lnTo>
                    <a:pt x="1777" y="303"/>
                  </a:lnTo>
                  <a:lnTo>
                    <a:pt x="1770" y="302"/>
                  </a:lnTo>
                  <a:lnTo>
                    <a:pt x="1766" y="299"/>
                  </a:lnTo>
                  <a:lnTo>
                    <a:pt x="1761" y="295"/>
                  </a:lnTo>
                  <a:lnTo>
                    <a:pt x="1759" y="290"/>
                  </a:lnTo>
                  <a:lnTo>
                    <a:pt x="1755" y="276"/>
                  </a:lnTo>
                  <a:lnTo>
                    <a:pt x="1750" y="265"/>
                  </a:lnTo>
                  <a:lnTo>
                    <a:pt x="1746" y="260"/>
                  </a:lnTo>
                  <a:lnTo>
                    <a:pt x="1742" y="254"/>
                  </a:lnTo>
                  <a:lnTo>
                    <a:pt x="1733" y="247"/>
                  </a:lnTo>
                  <a:lnTo>
                    <a:pt x="1721" y="241"/>
                  </a:lnTo>
                  <a:lnTo>
                    <a:pt x="1707" y="237"/>
                  </a:lnTo>
                  <a:lnTo>
                    <a:pt x="1688" y="234"/>
                  </a:lnTo>
                  <a:lnTo>
                    <a:pt x="1666" y="233"/>
                  </a:lnTo>
                  <a:lnTo>
                    <a:pt x="1639" y="234"/>
                  </a:lnTo>
                  <a:lnTo>
                    <a:pt x="1618" y="240"/>
                  </a:lnTo>
                  <a:lnTo>
                    <a:pt x="1609" y="244"/>
                  </a:lnTo>
                  <a:lnTo>
                    <a:pt x="1602" y="249"/>
                  </a:lnTo>
                  <a:lnTo>
                    <a:pt x="1597" y="256"/>
                  </a:lnTo>
                  <a:lnTo>
                    <a:pt x="1591" y="264"/>
                  </a:lnTo>
                  <a:lnTo>
                    <a:pt x="1584" y="285"/>
                  </a:lnTo>
                  <a:lnTo>
                    <a:pt x="1580" y="312"/>
                  </a:lnTo>
                  <a:lnTo>
                    <a:pt x="1578" y="347"/>
                  </a:lnTo>
                  <a:lnTo>
                    <a:pt x="1577" y="390"/>
                  </a:lnTo>
                  <a:close/>
                  <a:moveTo>
                    <a:pt x="1322" y="193"/>
                  </a:moveTo>
                  <a:lnTo>
                    <a:pt x="1324" y="182"/>
                  </a:lnTo>
                  <a:lnTo>
                    <a:pt x="1327" y="180"/>
                  </a:lnTo>
                  <a:lnTo>
                    <a:pt x="1332" y="180"/>
                  </a:lnTo>
                  <a:lnTo>
                    <a:pt x="1383" y="180"/>
                  </a:lnTo>
                  <a:lnTo>
                    <a:pt x="1392" y="182"/>
                  </a:lnTo>
                  <a:lnTo>
                    <a:pt x="1395" y="193"/>
                  </a:lnTo>
                  <a:lnTo>
                    <a:pt x="1395" y="600"/>
                  </a:lnTo>
                  <a:lnTo>
                    <a:pt x="1394" y="606"/>
                  </a:lnTo>
                  <a:lnTo>
                    <a:pt x="1392" y="610"/>
                  </a:lnTo>
                  <a:lnTo>
                    <a:pt x="1389" y="612"/>
                  </a:lnTo>
                  <a:lnTo>
                    <a:pt x="1383" y="612"/>
                  </a:lnTo>
                  <a:lnTo>
                    <a:pt x="1332" y="612"/>
                  </a:lnTo>
                  <a:lnTo>
                    <a:pt x="1324" y="610"/>
                  </a:lnTo>
                  <a:lnTo>
                    <a:pt x="1322" y="606"/>
                  </a:lnTo>
                  <a:lnTo>
                    <a:pt x="1322" y="600"/>
                  </a:lnTo>
                  <a:lnTo>
                    <a:pt x="1322" y="193"/>
                  </a:lnTo>
                  <a:close/>
                  <a:moveTo>
                    <a:pt x="1396" y="102"/>
                  </a:moveTo>
                  <a:lnTo>
                    <a:pt x="1322" y="102"/>
                  </a:lnTo>
                  <a:lnTo>
                    <a:pt x="1316" y="101"/>
                  </a:lnTo>
                  <a:lnTo>
                    <a:pt x="1313" y="100"/>
                  </a:lnTo>
                  <a:lnTo>
                    <a:pt x="1311" y="92"/>
                  </a:lnTo>
                  <a:lnTo>
                    <a:pt x="1311" y="28"/>
                  </a:lnTo>
                  <a:lnTo>
                    <a:pt x="1313" y="19"/>
                  </a:lnTo>
                  <a:lnTo>
                    <a:pt x="1322" y="17"/>
                  </a:lnTo>
                  <a:lnTo>
                    <a:pt x="1396" y="17"/>
                  </a:lnTo>
                  <a:lnTo>
                    <a:pt x="1400" y="18"/>
                  </a:lnTo>
                  <a:lnTo>
                    <a:pt x="1402" y="19"/>
                  </a:lnTo>
                  <a:lnTo>
                    <a:pt x="1406" y="28"/>
                  </a:lnTo>
                  <a:lnTo>
                    <a:pt x="1406" y="92"/>
                  </a:lnTo>
                  <a:lnTo>
                    <a:pt x="1402" y="100"/>
                  </a:lnTo>
                  <a:lnTo>
                    <a:pt x="1396" y="102"/>
                  </a:lnTo>
                  <a:close/>
                  <a:moveTo>
                    <a:pt x="1124" y="297"/>
                  </a:moveTo>
                  <a:lnTo>
                    <a:pt x="1101" y="267"/>
                  </a:lnTo>
                  <a:lnTo>
                    <a:pt x="1090" y="255"/>
                  </a:lnTo>
                  <a:lnTo>
                    <a:pt x="1079" y="247"/>
                  </a:lnTo>
                  <a:lnTo>
                    <a:pt x="1068" y="241"/>
                  </a:lnTo>
                  <a:lnTo>
                    <a:pt x="1055" y="237"/>
                  </a:lnTo>
                  <a:lnTo>
                    <a:pt x="1040" y="233"/>
                  </a:lnTo>
                  <a:lnTo>
                    <a:pt x="1022" y="233"/>
                  </a:lnTo>
                  <a:lnTo>
                    <a:pt x="997" y="234"/>
                  </a:lnTo>
                  <a:lnTo>
                    <a:pt x="976" y="240"/>
                  </a:lnTo>
                  <a:lnTo>
                    <a:pt x="968" y="244"/>
                  </a:lnTo>
                  <a:lnTo>
                    <a:pt x="960" y="249"/>
                  </a:lnTo>
                  <a:lnTo>
                    <a:pt x="955" y="256"/>
                  </a:lnTo>
                  <a:lnTo>
                    <a:pt x="950" y="264"/>
                  </a:lnTo>
                  <a:lnTo>
                    <a:pt x="942" y="285"/>
                  </a:lnTo>
                  <a:lnTo>
                    <a:pt x="937" y="312"/>
                  </a:lnTo>
                  <a:lnTo>
                    <a:pt x="935" y="347"/>
                  </a:lnTo>
                  <a:lnTo>
                    <a:pt x="934" y="390"/>
                  </a:lnTo>
                  <a:lnTo>
                    <a:pt x="935" y="437"/>
                  </a:lnTo>
                  <a:lnTo>
                    <a:pt x="937" y="475"/>
                  </a:lnTo>
                  <a:lnTo>
                    <a:pt x="942" y="504"/>
                  </a:lnTo>
                  <a:lnTo>
                    <a:pt x="949" y="526"/>
                  </a:lnTo>
                  <a:lnTo>
                    <a:pt x="954" y="534"/>
                  </a:lnTo>
                  <a:lnTo>
                    <a:pt x="960" y="542"/>
                  </a:lnTo>
                  <a:lnTo>
                    <a:pt x="976" y="552"/>
                  </a:lnTo>
                  <a:lnTo>
                    <a:pt x="996" y="557"/>
                  </a:lnTo>
                  <a:lnTo>
                    <a:pt x="1022" y="558"/>
                  </a:lnTo>
                  <a:lnTo>
                    <a:pt x="1050" y="556"/>
                  </a:lnTo>
                  <a:lnTo>
                    <a:pt x="1074" y="547"/>
                  </a:lnTo>
                  <a:lnTo>
                    <a:pt x="1085" y="539"/>
                  </a:lnTo>
                  <a:lnTo>
                    <a:pt x="1097" y="528"/>
                  </a:lnTo>
                  <a:lnTo>
                    <a:pt x="1124" y="496"/>
                  </a:lnTo>
                  <a:lnTo>
                    <a:pt x="1124" y="297"/>
                  </a:lnTo>
                  <a:close/>
                  <a:moveTo>
                    <a:pt x="1124" y="219"/>
                  </a:moveTo>
                  <a:lnTo>
                    <a:pt x="1124" y="23"/>
                  </a:lnTo>
                  <a:lnTo>
                    <a:pt x="1125" y="16"/>
                  </a:lnTo>
                  <a:lnTo>
                    <a:pt x="1127" y="13"/>
                  </a:lnTo>
                  <a:lnTo>
                    <a:pt x="1132" y="11"/>
                  </a:lnTo>
                  <a:lnTo>
                    <a:pt x="1136" y="10"/>
                  </a:lnTo>
                  <a:lnTo>
                    <a:pt x="1186" y="10"/>
                  </a:lnTo>
                  <a:lnTo>
                    <a:pt x="1196" y="13"/>
                  </a:lnTo>
                  <a:lnTo>
                    <a:pt x="1198" y="16"/>
                  </a:lnTo>
                  <a:lnTo>
                    <a:pt x="1198" y="23"/>
                  </a:lnTo>
                  <a:lnTo>
                    <a:pt x="1198" y="600"/>
                  </a:lnTo>
                  <a:lnTo>
                    <a:pt x="1196" y="610"/>
                  </a:lnTo>
                  <a:lnTo>
                    <a:pt x="1192" y="612"/>
                  </a:lnTo>
                  <a:lnTo>
                    <a:pt x="1186" y="612"/>
                  </a:lnTo>
                  <a:lnTo>
                    <a:pt x="1137" y="612"/>
                  </a:lnTo>
                  <a:lnTo>
                    <a:pt x="1132" y="612"/>
                  </a:lnTo>
                  <a:lnTo>
                    <a:pt x="1127" y="610"/>
                  </a:lnTo>
                  <a:lnTo>
                    <a:pt x="1125" y="607"/>
                  </a:lnTo>
                  <a:lnTo>
                    <a:pt x="1124" y="600"/>
                  </a:lnTo>
                  <a:lnTo>
                    <a:pt x="1124" y="561"/>
                  </a:lnTo>
                  <a:lnTo>
                    <a:pt x="1112" y="576"/>
                  </a:lnTo>
                  <a:lnTo>
                    <a:pt x="1098" y="590"/>
                  </a:lnTo>
                  <a:lnTo>
                    <a:pt x="1083" y="599"/>
                  </a:lnTo>
                  <a:lnTo>
                    <a:pt x="1070" y="608"/>
                  </a:lnTo>
                  <a:lnTo>
                    <a:pt x="1041" y="617"/>
                  </a:lnTo>
                  <a:lnTo>
                    <a:pt x="1015" y="619"/>
                  </a:lnTo>
                  <a:lnTo>
                    <a:pt x="992" y="619"/>
                  </a:lnTo>
                  <a:lnTo>
                    <a:pt x="971" y="617"/>
                  </a:lnTo>
                  <a:lnTo>
                    <a:pt x="953" y="613"/>
                  </a:lnTo>
                  <a:lnTo>
                    <a:pt x="936" y="608"/>
                  </a:lnTo>
                  <a:lnTo>
                    <a:pt x="923" y="600"/>
                  </a:lnTo>
                  <a:lnTo>
                    <a:pt x="910" y="592"/>
                  </a:lnTo>
                  <a:lnTo>
                    <a:pt x="900" y="582"/>
                  </a:lnTo>
                  <a:lnTo>
                    <a:pt x="890" y="569"/>
                  </a:lnTo>
                  <a:lnTo>
                    <a:pt x="883" y="554"/>
                  </a:lnTo>
                  <a:lnTo>
                    <a:pt x="876" y="537"/>
                  </a:lnTo>
                  <a:lnTo>
                    <a:pt x="868" y="499"/>
                  </a:lnTo>
                  <a:lnTo>
                    <a:pt x="864" y="450"/>
                  </a:lnTo>
                  <a:lnTo>
                    <a:pt x="862" y="393"/>
                  </a:lnTo>
                  <a:lnTo>
                    <a:pt x="864" y="332"/>
                  </a:lnTo>
                  <a:lnTo>
                    <a:pt x="867" y="307"/>
                  </a:lnTo>
                  <a:lnTo>
                    <a:pt x="871" y="284"/>
                  </a:lnTo>
                  <a:lnTo>
                    <a:pt x="876" y="263"/>
                  </a:lnTo>
                  <a:lnTo>
                    <a:pt x="883" y="245"/>
                  </a:lnTo>
                  <a:lnTo>
                    <a:pt x="891" y="229"/>
                  </a:lnTo>
                  <a:lnTo>
                    <a:pt x="901" y="216"/>
                  </a:lnTo>
                  <a:lnTo>
                    <a:pt x="911" y="205"/>
                  </a:lnTo>
                  <a:lnTo>
                    <a:pt x="924" y="196"/>
                  </a:lnTo>
                  <a:lnTo>
                    <a:pt x="937" y="188"/>
                  </a:lnTo>
                  <a:lnTo>
                    <a:pt x="952" y="182"/>
                  </a:lnTo>
                  <a:lnTo>
                    <a:pt x="988" y="175"/>
                  </a:lnTo>
                  <a:lnTo>
                    <a:pt x="1030" y="173"/>
                  </a:lnTo>
                  <a:lnTo>
                    <a:pt x="1045" y="174"/>
                  </a:lnTo>
                  <a:lnTo>
                    <a:pt x="1060" y="176"/>
                  </a:lnTo>
                  <a:lnTo>
                    <a:pt x="1073" y="179"/>
                  </a:lnTo>
                  <a:lnTo>
                    <a:pt x="1083" y="184"/>
                  </a:lnTo>
                  <a:lnTo>
                    <a:pt x="1104" y="198"/>
                  </a:lnTo>
                  <a:lnTo>
                    <a:pt x="1114" y="207"/>
                  </a:lnTo>
                  <a:lnTo>
                    <a:pt x="1124" y="219"/>
                  </a:lnTo>
                  <a:close/>
                  <a:moveTo>
                    <a:pt x="523" y="347"/>
                  </a:moveTo>
                  <a:lnTo>
                    <a:pt x="701" y="347"/>
                  </a:lnTo>
                  <a:lnTo>
                    <a:pt x="699" y="316"/>
                  </a:lnTo>
                  <a:lnTo>
                    <a:pt x="696" y="291"/>
                  </a:lnTo>
                  <a:lnTo>
                    <a:pt x="689" y="271"/>
                  </a:lnTo>
                  <a:lnTo>
                    <a:pt x="684" y="263"/>
                  </a:lnTo>
                  <a:lnTo>
                    <a:pt x="679" y="255"/>
                  </a:lnTo>
                  <a:lnTo>
                    <a:pt x="674" y="250"/>
                  </a:lnTo>
                  <a:lnTo>
                    <a:pt x="667" y="245"/>
                  </a:lnTo>
                  <a:lnTo>
                    <a:pt x="651" y="238"/>
                  </a:lnTo>
                  <a:lnTo>
                    <a:pt x="631" y="234"/>
                  </a:lnTo>
                  <a:lnTo>
                    <a:pt x="607" y="233"/>
                  </a:lnTo>
                  <a:lnTo>
                    <a:pt x="585" y="234"/>
                  </a:lnTo>
                  <a:lnTo>
                    <a:pt x="567" y="239"/>
                  </a:lnTo>
                  <a:lnTo>
                    <a:pt x="552" y="245"/>
                  </a:lnTo>
                  <a:lnTo>
                    <a:pt x="541" y="256"/>
                  </a:lnTo>
                  <a:lnTo>
                    <a:pt x="533" y="271"/>
                  </a:lnTo>
                  <a:lnTo>
                    <a:pt x="528" y="291"/>
                  </a:lnTo>
                  <a:lnTo>
                    <a:pt x="524" y="316"/>
                  </a:lnTo>
                  <a:lnTo>
                    <a:pt x="523" y="347"/>
                  </a:lnTo>
                  <a:close/>
                  <a:moveTo>
                    <a:pt x="523" y="412"/>
                  </a:moveTo>
                  <a:lnTo>
                    <a:pt x="524" y="453"/>
                  </a:lnTo>
                  <a:lnTo>
                    <a:pt x="525" y="470"/>
                  </a:lnTo>
                  <a:lnTo>
                    <a:pt x="526" y="486"/>
                  </a:lnTo>
                  <a:lnTo>
                    <a:pt x="532" y="511"/>
                  </a:lnTo>
                  <a:lnTo>
                    <a:pt x="541" y="531"/>
                  </a:lnTo>
                  <a:lnTo>
                    <a:pt x="547" y="539"/>
                  </a:lnTo>
                  <a:lnTo>
                    <a:pt x="553" y="545"/>
                  </a:lnTo>
                  <a:lnTo>
                    <a:pt x="562" y="549"/>
                  </a:lnTo>
                  <a:lnTo>
                    <a:pt x="571" y="553"/>
                  </a:lnTo>
                  <a:lnTo>
                    <a:pt x="594" y="557"/>
                  </a:lnTo>
                  <a:lnTo>
                    <a:pt x="624" y="558"/>
                  </a:lnTo>
                  <a:lnTo>
                    <a:pt x="642" y="558"/>
                  </a:lnTo>
                  <a:lnTo>
                    <a:pt x="659" y="556"/>
                  </a:lnTo>
                  <a:lnTo>
                    <a:pt x="672" y="552"/>
                  </a:lnTo>
                  <a:lnTo>
                    <a:pt x="682" y="546"/>
                  </a:lnTo>
                  <a:lnTo>
                    <a:pt x="692" y="539"/>
                  </a:lnTo>
                  <a:lnTo>
                    <a:pt x="698" y="528"/>
                  </a:lnTo>
                  <a:lnTo>
                    <a:pt x="710" y="500"/>
                  </a:lnTo>
                  <a:lnTo>
                    <a:pt x="712" y="493"/>
                  </a:lnTo>
                  <a:lnTo>
                    <a:pt x="716" y="489"/>
                  </a:lnTo>
                  <a:lnTo>
                    <a:pt x="720" y="488"/>
                  </a:lnTo>
                  <a:lnTo>
                    <a:pt x="726" y="488"/>
                  </a:lnTo>
                  <a:lnTo>
                    <a:pt x="765" y="495"/>
                  </a:lnTo>
                  <a:lnTo>
                    <a:pt x="772" y="496"/>
                  </a:lnTo>
                  <a:lnTo>
                    <a:pt x="776" y="500"/>
                  </a:lnTo>
                  <a:lnTo>
                    <a:pt x="778" y="505"/>
                  </a:lnTo>
                  <a:lnTo>
                    <a:pt x="778" y="511"/>
                  </a:lnTo>
                  <a:lnTo>
                    <a:pt x="772" y="533"/>
                  </a:lnTo>
                  <a:lnTo>
                    <a:pt x="763" y="553"/>
                  </a:lnTo>
                  <a:lnTo>
                    <a:pt x="752" y="571"/>
                  </a:lnTo>
                  <a:lnTo>
                    <a:pt x="744" y="579"/>
                  </a:lnTo>
                  <a:lnTo>
                    <a:pt x="736" y="588"/>
                  </a:lnTo>
                  <a:lnTo>
                    <a:pt x="716" y="600"/>
                  </a:lnTo>
                  <a:lnTo>
                    <a:pt x="690" y="611"/>
                  </a:lnTo>
                  <a:lnTo>
                    <a:pt x="675" y="615"/>
                  </a:lnTo>
                  <a:lnTo>
                    <a:pt x="657" y="617"/>
                  </a:lnTo>
                  <a:lnTo>
                    <a:pt x="617" y="619"/>
                  </a:lnTo>
                  <a:lnTo>
                    <a:pt x="571" y="617"/>
                  </a:lnTo>
                  <a:lnTo>
                    <a:pt x="533" y="610"/>
                  </a:lnTo>
                  <a:lnTo>
                    <a:pt x="519" y="604"/>
                  </a:lnTo>
                  <a:lnTo>
                    <a:pt x="505" y="595"/>
                  </a:lnTo>
                  <a:lnTo>
                    <a:pt x="493" y="586"/>
                  </a:lnTo>
                  <a:lnTo>
                    <a:pt x="483" y="574"/>
                  </a:lnTo>
                  <a:lnTo>
                    <a:pt x="474" y="561"/>
                  </a:lnTo>
                  <a:lnTo>
                    <a:pt x="467" y="544"/>
                  </a:lnTo>
                  <a:lnTo>
                    <a:pt x="458" y="505"/>
                  </a:lnTo>
                  <a:lnTo>
                    <a:pt x="451" y="455"/>
                  </a:lnTo>
                  <a:lnTo>
                    <a:pt x="450" y="393"/>
                  </a:lnTo>
                  <a:lnTo>
                    <a:pt x="452" y="332"/>
                  </a:lnTo>
                  <a:lnTo>
                    <a:pt x="456" y="307"/>
                  </a:lnTo>
                  <a:lnTo>
                    <a:pt x="459" y="284"/>
                  </a:lnTo>
                  <a:lnTo>
                    <a:pt x="464" y="263"/>
                  </a:lnTo>
                  <a:lnTo>
                    <a:pt x="470" y="245"/>
                  </a:lnTo>
                  <a:lnTo>
                    <a:pt x="479" y="229"/>
                  </a:lnTo>
                  <a:lnTo>
                    <a:pt x="488" y="216"/>
                  </a:lnTo>
                  <a:lnTo>
                    <a:pt x="499" y="205"/>
                  </a:lnTo>
                  <a:lnTo>
                    <a:pt x="510" y="196"/>
                  </a:lnTo>
                  <a:lnTo>
                    <a:pt x="524" y="188"/>
                  </a:lnTo>
                  <a:lnTo>
                    <a:pt x="540" y="182"/>
                  </a:lnTo>
                  <a:lnTo>
                    <a:pt x="575" y="175"/>
                  </a:lnTo>
                  <a:lnTo>
                    <a:pt x="617" y="173"/>
                  </a:lnTo>
                  <a:lnTo>
                    <a:pt x="640" y="174"/>
                  </a:lnTo>
                  <a:lnTo>
                    <a:pt x="661" y="176"/>
                  </a:lnTo>
                  <a:lnTo>
                    <a:pt x="680" y="179"/>
                  </a:lnTo>
                  <a:lnTo>
                    <a:pt x="697" y="184"/>
                  </a:lnTo>
                  <a:lnTo>
                    <a:pt x="712" y="191"/>
                  </a:lnTo>
                  <a:lnTo>
                    <a:pt x="724" y="200"/>
                  </a:lnTo>
                  <a:lnTo>
                    <a:pt x="736" y="209"/>
                  </a:lnTo>
                  <a:lnTo>
                    <a:pt x="745" y="221"/>
                  </a:lnTo>
                  <a:lnTo>
                    <a:pt x="753" y="233"/>
                  </a:lnTo>
                  <a:lnTo>
                    <a:pt x="759" y="248"/>
                  </a:lnTo>
                  <a:lnTo>
                    <a:pt x="764" y="264"/>
                  </a:lnTo>
                  <a:lnTo>
                    <a:pt x="767" y="281"/>
                  </a:lnTo>
                  <a:lnTo>
                    <a:pt x="770" y="301"/>
                  </a:lnTo>
                  <a:lnTo>
                    <a:pt x="773" y="320"/>
                  </a:lnTo>
                  <a:lnTo>
                    <a:pt x="774" y="367"/>
                  </a:lnTo>
                  <a:lnTo>
                    <a:pt x="774" y="396"/>
                  </a:lnTo>
                  <a:lnTo>
                    <a:pt x="773" y="403"/>
                  </a:lnTo>
                  <a:lnTo>
                    <a:pt x="769" y="407"/>
                  </a:lnTo>
                  <a:lnTo>
                    <a:pt x="765" y="411"/>
                  </a:lnTo>
                  <a:lnTo>
                    <a:pt x="758" y="412"/>
                  </a:lnTo>
                  <a:lnTo>
                    <a:pt x="523" y="412"/>
                  </a:lnTo>
                  <a:close/>
                  <a:moveTo>
                    <a:pt x="211" y="548"/>
                  </a:moveTo>
                  <a:lnTo>
                    <a:pt x="224" y="548"/>
                  </a:lnTo>
                  <a:lnTo>
                    <a:pt x="234" y="545"/>
                  </a:lnTo>
                  <a:lnTo>
                    <a:pt x="242" y="541"/>
                  </a:lnTo>
                  <a:lnTo>
                    <a:pt x="250" y="532"/>
                  </a:lnTo>
                  <a:lnTo>
                    <a:pt x="256" y="521"/>
                  </a:lnTo>
                  <a:lnTo>
                    <a:pt x="262" y="504"/>
                  </a:lnTo>
                  <a:lnTo>
                    <a:pt x="276" y="456"/>
                  </a:lnTo>
                  <a:lnTo>
                    <a:pt x="284" y="423"/>
                  </a:lnTo>
                  <a:lnTo>
                    <a:pt x="290" y="390"/>
                  </a:lnTo>
                  <a:lnTo>
                    <a:pt x="293" y="357"/>
                  </a:lnTo>
                  <a:lnTo>
                    <a:pt x="294" y="325"/>
                  </a:lnTo>
                  <a:lnTo>
                    <a:pt x="293" y="292"/>
                  </a:lnTo>
                  <a:lnTo>
                    <a:pt x="290" y="259"/>
                  </a:lnTo>
                  <a:lnTo>
                    <a:pt x="284" y="225"/>
                  </a:lnTo>
                  <a:lnTo>
                    <a:pt x="276" y="193"/>
                  </a:lnTo>
                  <a:lnTo>
                    <a:pt x="261" y="145"/>
                  </a:lnTo>
                  <a:lnTo>
                    <a:pt x="255" y="129"/>
                  </a:lnTo>
                  <a:lnTo>
                    <a:pt x="249" y="117"/>
                  </a:lnTo>
                  <a:lnTo>
                    <a:pt x="241" y="110"/>
                  </a:lnTo>
                  <a:lnTo>
                    <a:pt x="234" y="105"/>
                  </a:lnTo>
                  <a:lnTo>
                    <a:pt x="224" y="102"/>
                  </a:lnTo>
                  <a:lnTo>
                    <a:pt x="211" y="102"/>
                  </a:lnTo>
                  <a:lnTo>
                    <a:pt x="76" y="102"/>
                  </a:lnTo>
                  <a:lnTo>
                    <a:pt x="76" y="548"/>
                  </a:lnTo>
                  <a:lnTo>
                    <a:pt x="211" y="548"/>
                  </a:lnTo>
                  <a:close/>
                  <a:moveTo>
                    <a:pt x="13" y="612"/>
                  </a:moveTo>
                  <a:lnTo>
                    <a:pt x="3" y="610"/>
                  </a:lnTo>
                  <a:lnTo>
                    <a:pt x="1" y="606"/>
                  </a:lnTo>
                  <a:lnTo>
                    <a:pt x="0" y="600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3" y="40"/>
                  </a:lnTo>
                  <a:lnTo>
                    <a:pt x="6" y="38"/>
                  </a:lnTo>
                  <a:lnTo>
                    <a:pt x="13" y="38"/>
                  </a:lnTo>
                  <a:lnTo>
                    <a:pt x="213" y="38"/>
                  </a:lnTo>
                  <a:lnTo>
                    <a:pt x="233" y="39"/>
                  </a:lnTo>
                  <a:lnTo>
                    <a:pt x="251" y="42"/>
                  </a:lnTo>
                  <a:lnTo>
                    <a:pt x="267" y="47"/>
                  </a:lnTo>
                  <a:lnTo>
                    <a:pt x="281" y="54"/>
                  </a:lnTo>
                  <a:lnTo>
                    <a:pt x="294" y="64"/>
                  </a:lnTo>
                  <a:lnTo>
                    <a:pt x="305" y="76"/>
                  </a:lnTo>
                  <a:lnTo>
                    <a:pt x="315" y="91"/>
                  </a:lnTo>
                  <a:lnTo>
                    <a:pt x="324" y="109"/>
                  </a:lnTo>
                  <a:lnTo>
                    <a:pt x="345" y="162"/>
                  </a:lnTo>
                  <a:lnTo>
                    <a:pt x="354" y="189"/>
                  </a:lnTo>
                  <a:lnTo>
                    <a:pt x="360" y="216"/>
                  </a:lnTo>
                  <a:lnTo>
                    <a:pt x="367" y="269"/>
                  </a:lnTo>
                  <a:lnTo>
                    <a:pt x="369" y="296"/>
                  </a:lnTo>
                  <a:lnTo>
                    <a:pt x="369" y="325"/>
                  </a:lnTo>
                  <a:lnTo>
                    <a:pt x="367" y="381"/>
                  </a:lnTo>
                  <a:lnTo>
                    <a:pt x="364" y="409"/>
                  </a:lnTo>
                  <a:lnTo>
                    <a:pt x="360" y="435"/>
                  </a:lnTo>
                  <a:lnTo>
                    <a:pt x="354" y="461"/>
                  </a:lnTo>
                  <a:lnTo>
                    <a:pt x="345" y="487"/>
                  </a:lnTo>
                  <a:lnTo>
                    <a:pt x="336" y="514"/>
                  </a:lnTo>
                  <a:lnTo>
                    <a:pt x="324" y="542"/>
                  </a:lnTo>
                  <a:lnTo>
                    <a:pt x="315" y="560"/>
                  </a:lnTo>
                  <a:lnTo>
                    <a:pt x="305" y="574"/>
                  </a:lnTo>
                  <a:lnTo>
                    <a:pt x="294" y="587"/>
                  </a:lnTo>
                  <a:lnTo>
                    <a:pt x="281" y="596"/>
                  </a:lnTo>
                  <a:lnTo>
                    <a:pt x="267" y="604"/>
                  </a:lnTo>
                  <a:lnTo>
                    <a:pt x="251" y="609"/>
                  </a:lnTo>
                  <a:lnTo>
                    <a:pt x="233" y="612"/>
                  </a:lnTo>
                  <a:lnTo>
                    <a:pt x="213" y="612"/>
                  </a:lnTo>
                  <a:lnTo>
                    <a:pt x="13" y="612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>
                <a:solidFill>
                  <a:srgbClr val="3B4245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6991350" y="1773238"/>
              <a:ext cx="1422400" cy="719137"/>
              <a:chOff x="6991350" y="1773238"/>
              <a:chExt cx="1422400" cy="719137"/>
            </a:xfrm>
          </p:grpSpPr>
          <p:sp>
            <p:nvSpPr>
              <p:cNvPr id="19" name="Freeform 7"/>
              <p:cNvSpPr>
                <a:spLocks noEditPoints="1"/>
              </p:cNvSpPr>
              <p:nvPr userDrawn="1"/>
            </p:nvSpPr>
            <p:spPr bwMode="auto">
              <a:xfrm>
                <a:off x="6991350" y="1773238"/>
                <a:ext cx="1422400" cy="719137"/>
              </a:xfrm>
              <a:custGeom>
                <a:avLst/>
                <a:gdLst>
                  <a:gd name="T0" fmla="*/ 0 w 3583"/>
                  <a:gd name="T1" fmla="*/ 1811 h 1811"/>
                  <a:gd name="T2" fmla="*/ 834 w 3583"/>
                  <a:gd name="T3" fmla="*/ 1811 h 1811"/>
                  <a:gd name="T4" fmla="*/ 834 w 3583"/>
                  <a:gd name="T5" fmla="*/ 1358 h 1811"/>
                  <a:gd name="T6" fmla="*/ 834 w 3583"/>
                  <a:gd name="T7" fmla="*/ 905 h 1811"/>
                  <a:gd name="T8" fmla="*/ 834 w 3583"/>
                  <a:gd name="T9" fmla="*/ 452 h 1811"/>
                  <a:gd name="T10" fmla="*/ 834 w 3583"/>
                  <a:gd name="T11" fmla="*/ 0 h 1811"/>
                  <a:gd name="T12" fmla="*/ 0 w 3583"/>
                  <a:gd name="T13" fmla="*/ 0 h 1811"/>
                  <a:gd name="T14" fmla="*/ 0 w 3583"/>
                  <a:gd name="T15" fmla="*/ 452 h 1811"/>
                  <a:gd name="T16" fmla="*/ 0 w 3583"/>
                  <a:gd name="T17" fmla="*/ 905 h 1811"/>
                  <a:gd name="T18" fmla="*/ 0 w 3583"/>
                  <a:gd name="T19" fmla="*/ 1358 h 1811"/>
                  <a:gd name="T20" fmla="*/ 0 w 3583"/>
                  <a:gd name="T21" fmla="*/ 1811 h 1811"/>
                  <a:gd name="T22" fmla="*/ 917 w 3583"/>
                  <a:gd name="T23" fmla="*/ 1811 h 1811"/>
                  <a:gd name="T24" fmla="*/ 1750 w 3583"/>
                  <a:gd name="T25" fmla="*/ 1811 h 1811"/>
                  <a:gd name="T26" fmla="*/ 1750 w 3583"/>
                  <a:gd name="T27" fmla="*/ 1358 h 1811"/>
                  <a:gd name="T28" fmla="*/ 1750 w 3583"/>
                  <a:gd name="T29" fmla="*/ 905 h 1811"/>
                  <a:gd name="T30" fmla="*/ 1750 w 3583"/>
                  <a:gd name="T31" fmla="*/ 452 h 1811"/>
                  <a:gd name="T32" fmla="*/ 1750 w 3583"/>
                  <a:gd name="T33" fmla="*/ 0 h 1811"/>
                  <a:gd name="T34" fmla="*/ 917 w 3583"/>
                  <a:gd name="T35" fmla="*/ 0 h 1811"/>
                  <a:gd name="T36" fmla="*/ 917 w 3583"/>
                  <a:gd name="T37" fmla="*/ 452 h 1811"/>
                  <a:gd name="T38" fmla="*/ 917 w 3583"/>
                  <a:gd name="T39" fmla="*/ 905 h 1811"/>
                  <a:gd name="T40" fmla="*/ 917 w 3583"/>
                  <a:gd name="T41" fmla="*/ 1358 h 1811"/>
                  <a:gd name="T42" fmla="*/ 917 w 3583"/>
                  <a:gd name="T43" fmla="*/ 1811 h 1811"/>
                  <a:gd name="T44" fmla="*/ 1833 w 3583"/>
                  <a:gd name="T45" fmla="*/ 1811 h 1811"/>
                  <a:gd name="T46" fmla="*/ 2666 w 3583"/>
                  <a:gd name="T47" fmla="*/ 1811 h 1811"/>
                  <a:gd name="T48" fmla="*/ 2666 w 3583"/>
                  <a:gd name="T49" fmla="*/ 1358 h 1811"/>
                  <a:gd name="T50" fmla="*/ 2666 w 3583"/>
                  <a:gd name="T51" fmla="*/ 905 h 1811"/>
                  <a:gd name="T52" fmla="*/ 2666 w 3583"/>
                  <a:gd name="T53" fmla="*/ 452 h 1811"/>
                  <a:gd name="T54" fmla="*/ 2666 w 3583"/>
                  <a:gd name="T55" fmla="*/ 0 h 1811"/>
                  <a:gd name="T56" fmla="*/ 1833 w 3583"/>
                  <a:gd name="T57" fmla="*/ 0 h 1811"/>
                  <a:gd name="T58" fmla="*/ 1833 w 3583"/>
                  <a:gd name="T59" fmla="*/ 452 h 1811"/>
                  <a:gd name="T60" fmla="*/ 1833 w 3583"/>
                  <a:gd name="T61" fmla="*/ 905 h 1811"/>
                  <a:gd name="T62" fmla="*/ 1833 w 3583"/>
                  <a:gd name="T63" fmla="*/ 1358 h 1811"/>
                  <a:gd name="T64" fmla="*/ 1833 w 3583"/>
                  <a:gd name="T65" fmla="*/ 1811 h 1811"/>
                  <a:gd name="T66" fmla="*/ 3583 w 3583"/>
                  <a:gd name="T67" fmla="*/ 0 h 1811"/>
                  <a:gd name="T68" fmla="*/ 2749 w 3583"/>
                  <a:gd name="T69" fmla="*/ 0 h 1811"/>
                  <a:gd name="T70" fmla="*/ 2749 w 3583"/>
                  <a:gd name="T71" fmla="*/ 452 h 1811"/>
                  <a:gd name="T72" fmla="*/ 2749 w 3583"/>
                  <a:gd name="T73" fmla="*/ 905 h 1811"/>
                  <a:gd name="T74" fmla="*/ 2749 w 3583"/>
                  <a:gd name="T75" fmla="*/ 1358 h 1811"/>
                  <a:gd name="T76" fmla="*/ 2749 w 3583"/>
                  <a:gd name="T77" fmla="*/ 1811 h 1811"/>
                  <a:gd name="T78" fmla="*/ 3583 w 3583"/>
                  <a:gd name="T79" fmla="*/ 1811 h 1811"/>
                  <a:gd name="T80" fmla="*/ 3583 w 3583"/>
                  <a:gd name="T81" fmla="*/ 1358 h 1811"/>
                  <a:gd name="T82" fmla="*/ 3583 w 3583"/>
                  <a:gd name="T83" fmla="*/ 905 h 1811"/>
                  <a:gd name="T84" fmla="*/ 3583 w 3583"/>
                  <a:gd name="T85" fmla="*/ 452 h 1811"/>
                  <a:gd name="T86" fmla="*/ 3583 w 3583"/>
                  <a:gd name="T87" fmla="*/ 0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83" h="1811">
                    <a:moveTo>
                      <a:pt x="0" y="1811"/>
                    </a:moveTo>
                    <a:lnTo>
                      <a:pt x="834" y="1811"/>
                    </a:lnTo>
                    <a:lnTo>
                      <a:pt x="834" y="1358"/>
                    </a:lnTo>
                    <a:lnTo>
                      <a:pt x="834" y="905"/>
                    </a:lnTo>
                    <a:lnTo>
                      <a:pt x="834" y="452"/>
                    </a:lnTo>
                    <a:lnTo>
                      <a:pt x="834" y="0"/>
                    </a:lnTo>
                    <a:lnTo>
                      <a:pt x="0" y="0"/>
                    </a:lnTo>
                    <a:lnTo>
                      <a:pt x="0" y="452"/>
                    </a:lnTo>
                    <a:lnTo>
                      <a:pt x="0" y="905"/>
                    </a:lnTo>
                    <a:lnTo>
                      <a:pt x="0" y="1358"/>
                    </a:lnTo>
                    <a:lnTo>
                      <a:pt x="0" y="1811"/>
                    </a:lnTo>
                    <a:close/>
                    <a:moveTo>
                      <a:pt x="917" y="1811"/>
                    </a:moveTo>
                    <a:lnTo>
                      <a:pt x="1750" y="1811"/>
                    </a:lnTo>
                    <a:lnTo>
                      <a:pt x="1750" y="1358"/>
                    </a:lnTo>
                    <a:lnTo>
                      <a:pt x="1750" y="905"/>
                    </a:lnTo>
                    <a:lnTo>
                      <a:pt x="1750" y="452"/>
                    </a:lnTo>
                    <a:lnTo>
                      <a:pt x="1750" y="0"/>
                    </a:lnTo>
                    <a:lnTo>
                      <a:pt x="917" y="0"/>
                    </a:lnTo>
                    <a:lnTo>
                      <a:pt x="917" y="452"/>
                    </a:lnTo>
                    <a:lnTo>
                      <a:pt x="917" y="905"/>
                    </a:lnTo>
                    <a:lnTo>
                      <a:pt x="917" y="1358"/>
                    </a:lnTo>
                    <a:lnTo>
                      <a:pt x="917" y="1811"/>
                    </a:lnTo>
                    <a:close/>
                    <a:moveTo>
                      <a:pt x="1833" y="1811"/>
                    </a:moveTo>
                    <a:lnTo>
                      <a:pt x="2666" y="1811"/>
                    </a:lnTo>
                    <a:lnTo>
                      <a:pt x="2666" y="1358"/>
                    </a:lnTo>
                    <a:lnTo>
                      <a:pt x="2666" y="905"/>
                    </a:lnTo>
                    <a:lnTo>
                      <a:pt x="2666" y="452"/>
                    </a:lnTo>
                    <a:lnTo>
                      <a:pt x="2666" y="0"/>
                    </a:lnTo>
                    <a:lnTo>
                      <a:pt x="1833" y="0"/>
                    </a:lnTo>
                    <a:lnTo>
                      <a:pt x="1833" y="452"/>
                    </a:lnTo>
                    <a:lnTo>
                      <a:pt x="1833" y="905"/>
                    </a:lnTo>
                    <a:lnTo>
                      <a:pt x="1833" y="1358"/>
                    </a:lnTo>
                    <a:lnTo>
                      <a:pt x="1833" y="1811"/>
                    </a:lnTo>
                    <a:close/>
                    <a:moveTo>
                      <a:pt x="3583" y="0"/>
                    </a:moveTo>
                    <a:lnTo>
                      <a:pt x="2749" y="0"/>
                    </a:lnTo>
                    <a:lnTo>
                      <a:pt x="2749" y="452"/>
                    </a:lnTo>
                    <a:lnTo>
                      <a:pt x="2749" y="905"/>
                    </a:lnTo>
                    <a:lnTo>
                      <a:pt x="2749" y="1358"/>
                    </a:lnTo>
                    <a:lnTo>
                      <a:pt x="2749" y="1811"/>
                    </a:lnTo>
                    <a:lnTo>
                      <a:pt x="3583" y="1811"/>
                    </a:lnTo>
                    <a:lnTo>
                      <a:pt x="3583" y="1358"/>
                    </a:lnTo>
                    <a:lnTo>
                      <a:pt x="3583" y="905"/>
                    </a:lnTo>
                    <a:lnTo>
                      <a:pt x="3583" y="452"/>
                    </a:lnTo>
                    <a:lnTo>
                      <a:pt x="3583" y="0"/>
                    </a:lnTo>
                    <a:close/>
                  </a:path>
                </a:pathLst>
              </a:custGeom>
              <a:solidFill>
                <a:srgbClr val="007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>
                  <a:solidFill>
                    <a:srgbClr val="3B4245"/>
                  </a:solidFill>
                </a:endParaRPr>
              </a:p>
            </p:txBody>
          </p:sp>
          <p:sp>
            <p:nvSpPr>
              <p:cNvPr id="20" name="Freeform 8"/>
              <p:cNvSpPr>
                <a:spLocks noEditPoints="1"/>
              </p:cNvSpPr>
              <p:nvPr userDrawn="1"/>
            </p:nvSpPr>
            <p:spPr bwMode="auto">
              <a:xfrm>
                <a:off x="7038975" y="1992313"/>
                <a:ext cx="1312863" cy="280987"/>
              </a:xfrm>
              <a:custGeom>
                <a:avLst/>
                <a:gdLst>
                  <a:gd name="T0" fmla="*/ 628 w 3308"/>
                  <a:gd name="T1" fmla="*/ 20 h 705"/>
                  <a:gd name="T2" fmla="*/ 184 w 3308"/>
                  <a:gd name="T3" fmla="*/ 20 h 705"/>
                  <a:gd name="T4" fmla="*/ 184 w 3308"/>
                  <a:gd name="T5" fmla="*/ 695 h 705"/>
                  <a:gd name="T6" fmla="*/ 645 w 3308"/>
                  <a:gd name="T7" fmla="*/ 695 h 705"/>
                  <a:gd name="T8" fmla="*/ 1383 w 3308"/>
                  <a:gd name="T9" fmla="*/ 394 h 705"/>
                  <a:gd name="T10" fmla="*/ 1367 w 3308"/>
                  <a:gd name="T11" fmla="*/ 448 h 705"/>
                  <a:gd name="T12" fmla="*/ 1337 w 3308"/>
                  <a:gd name="T13" fmla="*/ 493 h 705"/>
                  <a:gd name="T14" fmla="*/ 1297 w 3308"/>
                  <a:gd name="T15" fmla="*/ 524 h 705"/>
                  <a:gd name="T16" fmla="*/ 1249 w 3308"/>
                  <a:gd name="T17" fmla="*/ 542 h 705"/>
                  <a:gd name="T18" fmla="*/ 1161 w 3308"/>
                  <a:gd name="T19" fmla="*/ 538 h 705"/>
                  <a:gd name="T20" fmla="*/ 1116 w 3308"/>
                  <a:gd name="T21" fmla="*/ 515 h 705"/>
                  <a:gd name="T22" fmla="*/ 1079 w 3308"/>
                  <a:gd name="T23" fmla="*/ 479 h 705"/>
                  <a:gd name="T24" fmla="*/ 1053 w 3308"/>
                  <a:gd name="T25" fmla="*/ 431 h 705"/>
                  <a:gd name="T26" fmla="*/ 1040 w 3308"/>
                  <a:gd name="T27" fmla="*/ 352 h 705"/>
                  <a:gd name="T28" fmla="*/ 1047 w 3308"/>
                  <a:gd name="T29" fmla="*/ 292 h 705"/>
                  <a:gd name="T30" fmla="*/ 1068 w 3308"/>
                  <a:gd name="T31" fmla="*/ 241 h 705"/>
                  <a:gd name="T32" fmla="*/ 1102 w 3308"/>
                  <a:gd name="T33" fmla="*/ 201 h 705"/>
                  <a:gd name="T34" fmla="*/ 1145 w 3308"/>
                  <a:gd name="T35" fmla="*/ 174 h 705"/>
                  <a:gd name="T36" fmla="*/ 1213 w 3308"/>
                  <a:gd name="T37" fmla="*/ 159 h 705"/>
                  <a:gd name="T38" fmla="*/ 1282 w 3308"/>
                  <a:gd name="T39" fmla="*/ 174 h 705"/>
                  <a:gd name="T40" fmla="*/ 1325 w 3308"/>
                  <a:gd name="T41" fmla="*/ 201 h 705"/>
                  <a:gd name="T42" fmla="*/ 1358 w 3308"/>
                  <a:gd name="T43" fmla="*/ 241 h 705"/>
                  <a:gd name="T44" fmla="*/ 1379 w 3308"/>
                  <a:gd name="T45" fmla="*/ 292 h 705"/>
                  <a:gd name="T46" fmla="*/ 1571 w 3308"/>
                  <a:gd name="T47" fmla="*/ 352 h 705"/>
                  <a:gd name="T48" fmla="*/ 1554 w 3308"/>
                  <a:gd name="T49" fmla="*/ 242 h 705"/>
                  <a:gd name="T50" fmla="*/ 1510 w 3308"/>
                  <a:gd name="T51" fmla="*/ 149 h 705"/>
                  <a:gd name="T52" fmla="*/ 1441 w 3308"/>
                  <a:gd name="T53" fmla="*/ 76 h 705"/>
                  <a:gd name="T54" fmla="*/ 1353 w 3308"/>
                  <a:gd name="T55" fmla="*/ 26 h 705"/>
                  <a:gd name="T56" fmla="*/ 1250 w 3308"/>
                  <a:gd name="T57" fmla="*/ 2 h 705"/>
                  <a:gd name="T58" fmla="*/ 1141 w 3308"/>
                  <a:gd name="T59" fmla="*/ 6 h 705"/>
                  <a:gd name="T60" fmla="*/ 1043 w 3308"/>
                  <a:gd name="T61" fmla="*/ 40 h 705"/>
                  <a:gd name="T62" fmla="*/ 960 w 3308"/>
                  <a:gd name="T63" fmla="*/ 97 h 705"/>
                  <a:gd name="T64" fmla="*/ 899 w 3308"/>
                  <a:gd name="T65" fmla="*/ 178 h 705"/>
                  <a:gd name="T66" fmla="*/ 864 w 3308"/>
                  <a:gd name="T67" fmla="*/ 278 h 705"/>
                  <a:gd name="T68" fmla="*/ 857 w 3308"/>
                  <a:gd name="T69" fmla="*/ 391 h 705"/>
                  <a:gd name="T70" fmla="*/ 884 w 3308"/>
                  <a:gd name="T71" fmla="*/ 496 h 705"/>
                  <a:gd name="T72" fmla="*/ 937 w 3308"/>
                  <a:gd name="T73" fmla="*/ 583 h 705"/>
                  <a:gd name="T74" fmla="*/ 1013 w 3308"/>
                  <a:gd name="T75" fmla="*/ 649 h 705"/>
                  <a:gd name="T76" fmla="*/ 1107 w 3308"/>
                  <a:gd name="T77" fmla="*/ 691 h 705"/>
                  <a:gd name="T78" fmla="*/ 1213 w 3308"/>
                  <a:gd name="T79" fmla="*/ 705 h 705"/>
                  <a:gd name="T80" fmla="*/ 1320 w 3308"/>
                  <a:gd name="T81" fmla="*/ 691 h 705"/>
                  <a:gd name="T82" fmla="*/ 1414 w 3308"/>
                  <a:gd name="T83" fmla="*/ 649 h 705"/>
                  <a:gd name="T84" fmla="*/ 1489 w 3308"/>
                  <a:gd name="T85" fmla="*/ 583 h 705"/>
                  <a:gd name="T86" fmla="*/ 1543 w 3308"/>
                  <a:gd name="T87" fmla="*/ 496 h 705"/>
                  <a:gd name="T88" fmla="*/ 1569 w 3308"/>
                  <a:gd name="T89" fmla="*/ 391 h 705"/>
                  <a:gd name="T90" fmla="*/ 2436 w 3308"/>
                  <a:gd name="T91" fmla="*/ 695 h 705"/>
                  <a:gd name="T92" fmla="*/ 2265 w 3308"/>
                  <a:gd name="T93" fmla="*/ 349 h 705"/>
                  <a:gd name="T94" fmla="*/ 1823 w 3308"/>
                  <a:gd name="T95" fmla="*/ 695 h 705"/>
                  <a:gd name="T96" fmla="*/ 2343 w 3308"/>
                  <a:gd name="T97" fmla="*/ 695 h 705"/>
                  <a:gd name="T98" fmla="*/ 3268 w 3308"/>
                  <a:gd name="T99" fmla="*/ 428 h 705"/>
                  <a:gd name="T100" fmla="*/ 2969 w 3308"/>
                  <a:gd name="T101" fmla="*/ 168 h 705"/>
                  <a:gd name="T102" fmla="*/ 2788 w 3308"/>
                  <a:gd name="T103" fmla="*/ 20 h 705"/>
                  <a:gd name="T104" fmla="*/ 3308 w 3308"/>
                  <a:gd name="T105" fmla="*/ 542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08" h="705">
                    <a:moveTo>
                      <a:pt x="645" y="695"/>
                    </a:moveTo>
                    <a:lnTo>
                      <a:pt x="377" y="337"/>
                    </a:lnTo>
                    <a:lnTo>
                      <a:pt x="628" y="20"/>
                    </a:lnTo>
                    <a:lnTo>
                      <a:pt x="411" y="20"/>
                    </a:lnTo>
                    <a:lnTo>
                      <a:pt x="184" y="314"/>
                    </a:lnTo>
                    <a:lnTo>
                      <a:pt x="184" y="20"/>
                    </a:lnTo>
                    <a:lnTo>
                      <a:pt x="0" y="20"/>
                    </a:lnTo>
                    <a:lnTo>
                      <a:pt x="0" y="695"/>
                    </a:lnTo>
                    <a:lnTo>
                      <a:pt x="184" y="695"/>
                    </a:lnTo>
                    <a:lnTo>
                      <a:pt x="184" y="375"/>
                    </a:lnTo>
                    <a:lnTo>
                      <a:pt x="421" y="695"/>
                    </a:lnTo>
                    <a:lnTo>
                      <a:pt x="645" y="695"/>
                    </a:lnTo>
                    <a:close/>
                    <a:moveTo>
                      <a:pt x="1388" y="352"/>
                    </a:moveTo>
                    <a:lnTo>
                      <a:pt x="1387" y="374"/>
                    </a:lnTo>
                    <a:lnTo>
                      <a:pt x="1383" y="394"/>
                    </a:lnTo>
                    <a:lnTo>
                      <a:pt x="1379" y="413"/>
                    </a:lnTo>
                    <a:lnTo>
                      <a:pt x="1374" y="431"/>
                    </a:lnTo>
                    <a:lnTo>
                      <a:pt x="1367" y="448"/>
                    </a:lnTo>
                    <a:lnTo>
                      <a:pt x="1358" y="464"/>
                    </a:lnTo>
                    <a:lnTo>
                      <a:pt x="1348" y="479"/>
                    </a:lnTo>
                    <a:lnTo>
                      <a:pt x="1337" y="493"/>
                    </a:lnTo>
                    <a:lnTo>
                      <a:pt x="1325" y="504"/>
                    </a:lnTo>
                    <a:lnTo>
                      <a:pt x="1311" y="515"/>
                    </a:lnTo>
                    <a:lnTo>
                      <a:pt x="1297" y="524"/>
                    </a:lnTo>
                    <a:lnTo>
                      <a:pt x="1282" y="531"/>
                    </a:lnTo>
                    <a:lnTo>
                      <a:pt x="1266" y="538"/>
                    </a:lnTo>
                    <a:lnTo>
                      <a:pt x="1249" y="542"/>
                    </a:lnTo>
                    <a:lnTo>
                      <a:pt x="1213" y="546"/>
                    </a:lnTo>
                    <a:lnTo>
                      <a:pt x="1178" y="542"/>
                    </a:lnTo>
                    <a:lnTo>
                      <a:pt x="1161" y="538"/>
                    </a:lnTo>
                    <a:lnTo>
                      <a:pt x="1145" y="531"/>
                    </a:lnTo>
                    <a:lnTo>
                      <a:pt x="1129" y="524"/>
                    </a:lnTo>
                    <a:lnTo>
                      <a:pt x="1116" y="515"/>
                    </a:lnTo>
                    <a:lnTo>
                      <a:pt x="1102" y="504"/>
                    </a:lnTo>
                    <a:lnTo>
                      <a:pt x="1089" y="493"/>
                    </a:lnTo>
                    <a:lnTo>
                      <a:pt x="1079" y="479"/>
                    </a:lnTo>
                    <a:lnTo>
                      <a:pt x="1068" y="464"/>
                    </a:lnTo>
                    <a:lnTo>
                      <a:pt x="1060" y="448"/>
                    </a:lnTo>
                    <a:lnTo>
                      <a:pt x="1053" y="431"/>
                    </a:lnTo>
                    <a:lnTo>
                      <a:pt x="1047" y="413"/>
                    </a:lnTo>
                    <a:lnTo>
                      <a:pt x="1043" y="394"/>
                    </a:lnTo>
                    <a:lnTo>
                      <a:pt x="1040" y="352"/>
                    </a:lnTo>
                    <a:lnTo>
                      <a:pt x="1041" y="331"/>
                    </a:lnTo>
                    <a:lnTo>
                      <a:pt x="1043" y="311"/>
                    </a:lnTo>
                    <a:lnTo>
                      <a:pt x="1047" y="292"/>
                    </a:lnTo>
                    <a:lnTo>
                      <a:pt x="1053" y="274"/>
                    </a:lnTo>
                    <a:lnTo>
                      <a:pt x="1060" y="257"/>
                    </a:lnTo>
                    <a:lnTo>
                      <a:pt x="1068" y="241"/>
                    </a:lnTo>
                    <a:lnTo>
                      <a:pt x="1079" y="226"/>
                    </a:lnTo>
                    <a:lnTo>
                      <a:pt x="1089" y="213"/>
                    </a:lnTo>
                    <a:lnTo>
                      <a:pt x="1102" y="201"/>
                    </a:lnTo>
                    <a:lnTo>
                      <a:pt x="1116" y="191"/>
                    </a:lnTo>
                    <a:lnTo>
                      <a:pt x="1129" y="181"/>
                    </a:lnTo>
                    <a:lnTo>
                      <a:pt x="1145" y="174"/>
                    </a:lnTo>
                    <a:lnTo>
                      <a:pt x="1161" y="167"/>
                    </a:lnTo>
                    <a:lnTo>
                      <a:pt x="1178" y="162"/>
                    </a:lnTo>
                    <a:lnTo>
                      <a:pt x="1213" y="159"/>
                    </a:lnTo>
                    <a:lnTo>
                      <a:pt x="1249" y="162"/>
                    </a:lnTo>
                    <a:lnTo>
                      <a:pt x="1266" y="167"/>
                    </a:lnTo>
                    <a:lnTo>
                      <a:pt x="1282" y="174"/>
                    </a:lnTo>
                    <a:lnTo>
                      <a:pt x="1297" y="181"/>
                    </a:lnTo>
                    <a:lnTo>
                      <a:pt x="1311" y="191"/>
                    </a:lnTo>
                    <a:lnTo>
                      <a:pt x="1325" y="201"/>
                    </a:lnTo>
                    <a:lnTo>
                      <a:pt x="1337" y="213"/>
                    </a:lnTo>
                    <a:lnTo>
                      <a:pt x="1348" y="226"/>
                    </a:lnTo>
                    <a:lnTo>
                      <a:pt x="1358" y="241"/>
                    </a:lnTo>
                    <a:lnTo>
                      <a:pt x="1367" y="257"/>
                    </a:lnTo>
                    <a:lnTo>
                      <a:pt x="1374" y="274"/>
                    </a:lnTo>
                    <a:lnTo>
                      <a:pt x="1379" y="292"/>
                    </a:lnTo>
                    <a:lnTo>
                      <a:pt x="1383" y="311"/>
                    </a:lnTo>
                    <a:lnTo>
                      <a:pt x="1388" y="352"/>
                    </a:lnTo>
                    <a:close/>
                    <a:moveTo>
                      <a:pt x="1571" y="352"/>
                    </a:moveTo>
                    <a:lnTo>
                      <a:pt x="1569" y="314"/>
                    </a:lnTo>
                    <a:lnTo>
                      <a:pt x="1564" y="278"/>
                    </a:lnTo>
                    <a:lnTo>
                      <a:pt x="1554" y="242"/>
                    </a:lnTo>
                    <a:lnTo>
                      <a:pt x="1543" y="209"/>
                    </a:lnTo>
                    <a:lnTo>
                      <a:pt x="1528" y="178"/>
                    </a:lnTo>
                    <a:lnTo>
                      <a:pt x="1510" y="149"/>
                    </a:lnTo>
                    <a:lnTo>
                      <a:pt x="1489" y="122"/>
                    </a:lnTo>
                    <a:lnTo>
                      <a:pt x="1466" y="97"/>
                    </a:lnTo>
                    <a:lnTo>
                      <a:pt x="1441" y="76"/>
                    </a:lnTo>
                    <a:lnTo>
                      <a:pt x="1414" y="56"/>
                    </a:lnTo>
                    <a:lnTo>
                      <a:pt x="1384" y="40"/>
                    </a:lnTo>
                    <a:lnTo>
                      <a:pt x="1353" y="26"/>
                    </a:lnTo>
                    <a:lnTo>
                      <a:pt x="1320" y="14"/>
                    </a:lnTo>
                    <a:lnTo>
                      <a:pt x="1286" y="6"/>
                    </a:lnTo>
                    <a:lnTo>
                      <a:pt x="1250" y="2"/>
                    </a:lnTo>
                    <a:lnTo>
                      <a:pt x="1213" y="0"/>
                    </a:lnTo>
                    <a:lnTo>
                      <a:pt x="1177" y="2"/>
                    </a:lnTo>
                    <a:lnTo>
                      <a:pt x="1141" y="6"/>
                    </a:lnTo>
                    <a:lnTo>
                      <a:pt x="1107" y="14"/>
                    </a:lnTo>
                    <a:lnTo>
                      <a:pt x="1074" y="26"/>
                    </a:lnTo>
                    <a:lnTo>
                      <a:pt x="1043" y="40"/>
                    </a:lnTo>
                    <a:lnTo>
                      <a:pt x="1013" y="56"/>
                    </a:lnTo>
                    <a:lnTo>
                      <a:pt x="986" y="76"/>
                    </a:lnTo>
                    <a:lnTo>
                      <a:pt x="960" y="97"/>
                    </a:lnTo>
                    <a:lnTo>
                      <a:pt x="937" y="122"/>
                    </a:lnTo>
                    <a:lnTo>
                      <a:pt x="917" y="149"/>
                    </a:lnTo>
                    <a:lnTo>
                      <a:pt x="899" y="178"/>
                    </a:lnTo>
                    <a:lnTo>
                      <a:pt x="884" y="209"/>
                    </a:lnTo>
                    <a:lnTo>
                      <a:pt x="872" y="242"/>
                    </a:lnTo>
                    <a:lnTo>
                      <a:pt x="864" y="278"/>
                    </a:lnTo>
                    <a:lnTo>
                      <a:pt x="857" y="314"/>
                    </a:lnTo>
                    <a:lnTo>
                      <a:pt x="856" y="352"/>
                    </a:lnTo>
                    <a:lnTo>
                      <a:pt x="857" y="391"/>
                    </a:lnTo>
                    <a:lnTo>
                      <a:pt x="864" y="428"/>
                    </a:lnTo>
                    <a:lnTo>
                      <a:pt x="872" y="463"/>
                    </a:lnTo>
                    <a:lnTo>
                      <a:pt x="884" y="496"/>
                    </a:lnTo>
                    <a:lnTo>
                      <a:pt x="899" y="527"/>
                    </a:lnTo>
                    <a:lnTo>
                      <a:pt x="917" y="556"/>
                    </a:lnTo>
                    <a:lnTo>
                      <a:pt x="937" y="583"/>
                    </a:lnTo>
                    <a:lnTo>
                      <a:pt x="960" y="607"/>
                    </a:lnTo>
                    <a:lnTo>
                      <a:pt x="986" y="629"/>
                    </a:lnTo>
                    <a:lnTo>
                      <a:pt x="1013" y="649"/>
                    </a:lnTo>
                    <a:lnTo>
                      <a:pt x="1043" y="666"/>
                    </a:lnTo>
                    <a:lnTo>
                      <a:pt x="1074" y="679"/>
                    </a:lnTo>
                    <a:lnTo>
                      <a:pt x="1107" y="691"/>
                    </a:lnTo>
                    <a:lnTo>
                      <a:pt x="1141" y="699"/>
                    </a:lnTo>
                    <a:lnTo>
                      <a:pt x="1177" y="703"/>
                    </a:lnTo>
                    <a:lnTo>
                      <a:pt x="1213" y="705"/>
                    </a:lnTo>
                    <a:lnTo>
                      <a:pt x="1250" y="703"/>
                    </a:lnTo>
                    <a:lnTo>
                      <a:pt x="1286" y="699"/>
                    </a:lnTo>
                    <a:lnTo>
                      <a:pt x="1320" y="691"/>
                    </a:lnTo>
                    <a:lnTo>
                      <a:pt x="1353" y="679"/>
                    </a:lnTo>
                    <a:lnTo>
                      <a:pt x="1384" y="666"/>
                    </a:lnTo>
                    <a:lnTo>
                      <a:pt x="1414" y="649"/>
                    </a:lnTo>
                    <a:lnTo>
                      <a:pt x="1441" y="629"/>
                    </a:lnTo>
                    <a:lnTo>
                      <a:pt x="1466" y="607"/>
                    </a:lnTo>
                    <a:lnTo>
                      <a:pt x="1489" y="583"/>
                    </a:lnTo>
                    <a:lnTo>
                      <a:pt x="1510" y="556"/>
                    </a:lnTo>
                    <a:lnTo>
                      <a:pt x="1528" y="527"/>
                    </a:lnTo>
                    <a:lnTo>
                      <a:pt x="1543" y="496"/>
                    </a:lnTo>
                    <a:lnTo>
                      <a:pt x="1554" y="463"/>
                    </a:lnTo>
                    <a:lnTo>
                      <a:pt x="1564" y="428"/>
                    </a:lnTo>
                    <a:lnTo>
                      <a:pt x="1569" y="391"/>
                    </a:lnTo>
                    <a:lnTo>
                      <a:pt x="1571" y="352"/>
                    </a:lnTo>
                    <a:close/>
                    <a:moveTo>
                      <a:pt x="2343" y="695"/>
                    </a:moveTo>
                    <a:lnTo>
                      <a:pt x="2436" y="695"/>
                    </a:lnTo>
                    <a:lnTo>
                      <a:pt x="2436" y="20"/>
                    </a:lnTo>
                    <a:lnTo>
                      <a:pt x="2265" y="20"/>
                    </a:lnTo>
                    <a:lnTo>
                      <a:pt x="2265" y="349"/>
                    </a:lnTo>
                    <a:lnTo>
                      <a:pt x="1928" y="20"/>
                    </a:lnTo>
                    <a:lnTo>
                      <a:pt x="1823" y="20"/>
                    </a:lnTo>
                    <a:lnTo>
                      <a:pt x="1823" y="695"/>
                    </a:lnTo>
                    <a:lnTo>
                      <a:pt x="1993" y="695"/>
                    </a:lnTo>
                    <a:lnTo>
                      <a:pt x="1993" y="352"/>
                    </a:lnTo>
                    <a:lnTo>
                      <a:pt x="2343" y="695"/>
                    </a:lnTo>
                    <a:close/>
                    <a:moveTo>
                      <a:pt x="2969" y="542"/>
                    </a:moveTo>
                    <a:lnTo>
                      <a:pt x="2969" y="428"/>
                    </a:lnTo>
                    <a:lnTo>
                      <a:pt x="3268" y="428"/>
                    </a:lnTo>
                    <a:lnTo>
                      <a:pt x="3268" y="283"/>
                    </a:lnTo>
                    <a:lnTo>
                      <a:pt x="2969" y="283"/>
                    </a:lnTo>
                    <a:lnTo>
                      <a:pt x="2969" y="168"/>
                    </a:lnTo>
                    <a:lnTo>
                      <a:pt x="3308" y="168"/>
                    </a:lnTo>
                    <a:lnTo>
                      <a:pt x="3308" y="20"/>
                    </a:lnTo>
                    <a:lnTo>
                      <a:pt x="2788" y="20"/>
                    </a:lnTo>
                    <a:lnTo>
                      <a:pt x="2788" y="695"/>
                    </a:lnTo>
                    <a:lnTo>
                      <a:pt x="3308" y="695"/>
                    </a:lnTo>
                    <a:lnTo>
                      <a:pt x="3308" y="542"/>
                    </a:lnTo>
                    <a:lnTo>
                      <a:pt x="2969" y="5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>
                  <a:solidFill>
                    <a:srgbClr val="3B424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02664029"/>
      </p:ext>
    </p:extLst>
  </p:cSld>
  <p:clrMapOvr>
    <a:masterClrMapping/>
  </p:clrMapOvr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ogan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31BAD6E-C0EB-47B4-B0B1-C664C9C3E0B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ext Placeholder 6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8141819" y="5731965"/>
            <a:ext cx="3640452" cy="503883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FontTx/>
              <a:buNone/>
              <a:defRPr sz="300">
                <a:noFill/>
              </a:defRPr>
            </a:lvl1pPr>
          </a:lstStyle>
          <a:p>
            <a:pPr lvl="0"/>
            <a:r>
              <a:rPr lang="en-US" dirty="0"/>
              <a:t>KONE logo</a:t>
            </a:r>
          </a:p>
        </p:txBody>
      </p:sp>
    </p:spTree>
    <p:extLst>
      <p:ext uri="{BB962C8B-B14F-4D97-AF65-F5344CB8AC3E}">
        <p14:creationId xmlns:p14="http://schemas.microsoft.com/office/powerpoint/2010/main" val="3625330885"/>
      </p:ext>
    </p:extLst>
  </p:cSld>
  <p:clrMapOvr>
    <a:masterClrMapping/>
  </p:clrMapOvr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/ Cont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635713B-260A-4E0E-9282-9FA6CA463318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dirty="0"/>
              <a:t>Confidential  |  © KONE Corporation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04FC64F-66B6-486E-8EFE-9FD96A66D16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2"/>
          <p:cNvSpPr>
            <a:spLocks noGrp="1" noChangeArrowheads="1"/>
          </p:cNvSpPr>
          <p:nvPr>
            <p:ph type="ctrTitle" hasCustomPrompt="1"/>
          </p:nvPr>
        </p:nvSpPr>
        <p:spPr>
          <a:xfrm>
            <a:off x="409490" y="2421114"/>
            <a:ext cx="10365263" cy="1294359"/>
          </a:xfrm>
          <a:prstGeom prst="rect">
            <a:avLst/>
          </a:prstGeom>
        </p:spPr>
        <p:txBody>
          <a:bodyPr anchor="b" anchorCtr="0"/>
          <a:lstStyle>
            <a:lvl1pPr>
              <a:defRPr sz="40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noProof="0" dirty="0"/>
              <a:t>Add thank you text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409469" y="3932953"/>
            <a:ext cx="1007739" cy="3599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6" tIns="45706" rIns="91386" bIns="45706" rtlCol="0" anchor="ctr"/>
          <a:lstStyle/>
          <a:p>
            <a:pPr algn="ctr"/>
            <a:endParaRPr lang="en-GB" dirty="0">
              <a:solidFill>
                <a:srgbClr val="FFFFFF"/>
              </a:solidFill>
            </a:endParaRPr>
          </a:p>
        </p:txBody>
      </p:sp>
      <p:sp>
        <p:nvSpPr>
          <p:cNvPr id="13" name="Text Placeholder 2"/>
          <p:cNvSpPr>
            <a:spLocks noGrp="1"/>
          </p:cNvSpPr>
          <p:nvPr>
            <p:ph type="body" sz="quarter" idx="25" hasCustomPrompt="1"/>
          </p:nvPr>
        </p:nvSpPr>
        <p:spPr>
          <a:xfrm>
            <a:off x="409469" y="4364917"/>
            <a:ext cx="10365264" cy="18709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900" baseline="0">
                <a:solidFill>
                  <a:schemeClr val="tx2"/>
                </a:solidFill>
              </a:defRPr>
            </a:lvl1pPr>
            <a:lvl2pPr marL="266533" indent="-266533">
              <a:lnSpc>
                <a:spcPct val="100000"/>
              </a:lnSpc>
              <a:spcBef>
                <a:spcPts val="400"/>
              </a:spcBef>
              <a:buFont typeface="Wingdings" pitchFamily="2" charset="2"/>
              <a:buChar char="§"/>
              <a:defRPr sz="1600">
                <a:solidFill>
                  <a:schemeClr val="tx2"/>
                </a:solidFill>
              </a:defRPr>
            </a:lvl2pPr>
            <a:lvl3pPr marL="539415" indent="-272881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3pPr>
            <a:lvl4pPr marL="805948" indent="-266533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4pPr>
            <a:lvl5pPr marL="1070896" indent="-264947">
              <a:lnSpc>
                <a:spcPct val="100000"/>
              </a:lnSpc>
              <a:spcBef>
                <a:spcPts val="400"/>
              </a:spcBef>
              <a:defRPr>
                <a:solidFill>
                  <a:schemeClr val="tx2"/>
                </a:solidFill>
              </a:defRPr>
            </a:lvl5pPr>
            <a:lvl6pPr marL="1345362" indent="-274469">
              <a:defRPr>
                <a:solidFill>
                  <a:schemeClr val="tx2"/>
                </a:solidFill>
              </a:defRPr>
            </a:lvl6pPr>
            <a:lvl7pPr marL="1611896" indent="-266533">
              <a:defRPr>
                <a:solidFill>
                  <a:schemeClr val="tx2"/>
                </a:solidFill>
              </a:defRPr>
            </a:lvl7pPr>
            <a:lvl8pPr marL="1876844" indent="-264947">
              <a:defRPr>
                <a:solidFill>
                  <a:schemeClr val="tx2"/>
                </a:solidFill>
              </a:defRPr>
            </a:lvl8pPr>
            <a:lvl9pPr marL="2151310" indent="-274469"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dirty="0"/>
              <a:t>Your contact details</a:t>
            </a:r>
          </a:p>
          <a:p>
            <a:pPr lvl="1"/>
            <a:r>
              <a:rPr lang="en-US" dirty="0"/>
              <a:t>More details</a:t>
            </a:r>
          </a:p>
        </p:txBody>
      </p:sp>
    </p:spTree>
    <p:extLst>
      <p:ext uri="{BB962C8B-B14F-4D97-AF65-F5344CB8AC3E}">
        <p14:creationId xmlns:p14="http://schemas.microsoft.com/office/powerpoint/2010/main" val="16291019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26" Type="http://schemas.openxmlformats.org/officeDocument/2006/relationships/slideLayout" Target="../slideLayouts/slideLayout63.xml"/><Relationship Id="rId3" Type="http://schemas.openxmlformats.org/officeDocument/2006/relationships/slideLayout" Target="../slideLayouts/slideLayout40.xml"/><Relationship Id="rId21" Type="http://schemas.openxmlformats.org/officeDocument/2006/relationships/slideLayout" Target="../slideLayouts/slideLayout58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5" Type="http://schemas.openxmlformats.org/officeDocument/2006/relationships/slideLayout" Target="../slideLayouts/slideLayout62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24" Type="http://schemas.openxmlformats.org/officeDocument/2006/relationships/slideLayout" Target="../slideLayouts/slideLayout61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23" Type="http://schemas.openxmlformats.org/officeDocument/2006/relationships/slideLayout" Target="../slideLayouts/slideLayout60.xml"/><Relationship Id="rId28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9.xml"/><Relationship Id="rId27" Type="http://schemas.openxmlformats.org/officeDocument/2006/relationships/slideLayout" Target="../slideLayouts/slideLayout6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slideLayout" Target="../slideLayouts/slideLayout78.xml"/><Relationship Id="rId18" Type="http://schemas.openxmlformats.org/officeDocument/2006/relationships/slideLayout" Target="../slideLayouts/slideLayout83.xml"/><Relationship Id="rId26" Type="http://schemas.openxmlformats.org/officeDocument/2006/relationships/slideLayout" Target="../slideLayouts/slideLayout91.xml"/><Relationship Id="rId3" Type="http://schemas.openxmlformats.org/officeDocument/2006/relationships/slideLayout" Target="../slideLayouts/slideLayout68.xml"/><Relationship Id="rId21" Type="http://schemas.openxmlformats.org/officeDocument/2006/relationships/slideLayout" Target="../slideLayouts/slideLayout86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5" Type="http://schemas.openxmlformats.org/officeDocument/2006/relationships/slideLayout" Target="../slideLayouts/slideLayout90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5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24" Type="http://schemas.openxmlformats.org/officeDocument/2006/relationships/slideLayout" Target="../slideLayouts/slideLayout89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88.xml"/><Relationship Id="rId28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75.xml"/><Relationship Id="rId19" Type="http://schemas.openxmlformats.org/officeDocument/2006/relationships/slideLayout" Target="../slideLayouts/slideLayout84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slideLayout" Target="../slideLayouts/slideLayout87.xml"/><Relationship Id="rId27" Type="http://schemas.openxmlformats.org/officeDocument/2006/relationships/slideLayout" Target="../slideLayouts/slideLayout9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.xml"/><Relationship Id="rId3" Type="http://schemas.openxmlformats.org/officeDocument/2006/relationships/slideLayout" Target="../slideLayouts/slideLayout96.xml"/><Relationship Id="rId7" Type="http://schemas.openxmlformats.org/officeDocument/2006/relationships/slideLayout" Target="../slideLayouts/slideLayout10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95.xml"/><Relationship Id="rId1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9.xml"/><Relationship Id="rId11" Type="http://schemas.openxmlformats.org/officeDocument/2006/relationships/slideLayout" Target="../slideLayouts/slideLayout104.xml"/><Relationship Id="rId5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7.xml"/><Relationship Id="rId18" Type="http://schemas.openxmlformats.org/officeDocument/2006/relationships/slideLayout" Target="../slideLayouts/slideLayout122.xml"/><Relationship Id="rId26" Type="http://schemas.openxmlformats.org/officeDocument/2006/relationships/slideLayout" Target="../slideLayouts/slideLayout130.xml"/><Relationship Id="rId39" Type="http://schemas.openxmlformats.org/officeDocument/2006/relationships/slideLayout" Target="../slideLayouts/slideLayout143.xml"/><Relationship Id="rId21" Type="http://schemas.openxmlformats.org/officeDocument/2006/relationships/slideLayout" Target="../slideLayouts/slideLayout125.xml"/><Relationship Id="rId34" Type="http://schemas.openxmlformats.org/officeDocument/2006/relationships/slideLayout" Target="../slideLayouts/slideLayout138.xml"/><Relationship Id="rId42" Type="http://schemas.openxmlformats.org/officeDocument/2006/relationships/slideLayout" Target="../slideLayouts/slideLayout146.xml"/><Relationship Id="rId47" Type="http://schemas.openxmlformats.org/officeDocument/2006/relationships/tags" Target="../tags/tag1.xml"/><Relationship Id="rId7" Type="http://schemas.openxmlformats.org/officeDocument/2006/relationships/slideLayout" Target="../slideLayouts/slideLayout111.xml"/><Relationship Id="rId2" Type="http://schemas.openxmlformats.org/officeDocument/2006/relationships/slideLayout" Target="../slideLayouts/slideLayout106.xml"/><Relationship Id="rId16" Type="http://schemas.openxmlformats.org/officeDocument/2006/relationships/slideLayout" Target="../slideLayouts/slideLayout120.xml"/><Relationship Id="rId29" Type="http://schemas.openxmlformats.org/officeDocument/2006/relationships/slideLayout" Target="../slideLayouts/slideLayout133.xml"/><Relationship Id="rId11" Type="http://schemas.openxmlformats.org/officeDocument/2006/relationships/slideLayout" Target="../slideLayouts/slideLayout115.xml"/><Relationship Id="rId24" Type="http://schemas.openxmlformats.org/officeDocument/2006/relationships/slideLayout" Target="../slideLayouts/slideLayout128.xml"/><Relationship Id="rId32" Type="http://schemas.openxmlformats.org/officeDocument/2006/relationships/slideLayout" Target="../slideLayouts/slideLayout136.xml"/><Relationship Id="rId37" Type="http://schemas.openxmlformats.org/officeDocument/2006/relationships/slideLayout" Target="../slideLayouts/slideLayout141.xml"/><Relationship Id="rId40" Type="http://schemas.openxmlformats.org/officeDocument/2006/relationships/slideLayout" Target="../slideLayouts/slideLayout144.xml"/><Relationship Id="rId45" Type="http://schemas.openxmlformats.org/officeDocument/2006/relationships/theme" Target="../theme/theme5.xml"/><Relationship Id="rId5" Type="http://schemas.openxmlformats.org/officeDocument/2006/relationships/slideLayout" Target="../slideLayouts/slideLayout109.xml"/><Relationship Id="rId15" Type="http://schemas.openxmlformats.org/officeDocument/2006/relationships/slideLayout" Target="../slideLayouts/slideLayout119.xml"/><Relationship Id="rId23" Type="http://schemas.openxmlformats.org/officeDocument/2006/relationships/slideLayout" Target="../slideLayouts/slideLayout127.xml"/><Relationship Id="rId28" Type="http://schemas.openxmlformats.org/officeDocument/2006/relationships/slideLayout" Target="../slideLayouts/slideLayout132.xml"/><Relationship Id="rId36" Type="http://schemas.openxmlformats.org/officeDocument/2006/relationships/slideLayout" Target="../slideLayouts/slideLayout140.xml"/><Relationship Id="rId49" Type="http://schemas.openxmlformats.org/officeDocument/2006/relationships/image" Target="../media/image6.emf"/><Relationship Id="rId10" Type="http://schemas.openxmlformats.org/officeDocument/2006/relationships/slideLayout" Target="../slideLayouts/slideLayout114.xml"/><Relationship Id="rId19" Type="http://schemas.openxmlformats.org/officeDocument/2006/relationships/slideLayout" Target="../slideLayouts/slideLayout123.xml"/><Relationship Id="rId31" Type="http://schemas.openxmlformats.org/officeDocument/2006/relationships/slideLayout" Target="../slideLayouts/slideLayout135.xml"/><Relationship Id="rId44" Type="http://schemas.openxmlformats.org/officeDocument/2006/relationships/slideLayout" Target="../slideLayouts/slideLayout148.xml"/><Relationship Id="rId4" Type="http://schemas.openxmlformats.org/officeDocument/2006/relationships/slideLayout" Target="../slideLayouts/slideLayout108.xml"/><Relationship Id="rId9" Type="http://schemas.openxmlformats.org/officeDocument/2006/relationships/slideLayout" Target="../slideLayouts/slideLayout113.xml"/><Relationship Id="rId14" Type="http://schemas.openxmlformats.org/officeDocument/2006/relationships/slideLayout" Target="../slideLayouts/slideLayout118.xml"/><Relationship Id="rId22" Type="http://schemas.openxmlformats.org/officeDocument/2006/relationships/slideLayout" Target="../slideLayouts/slideLayout126.xml"/><Relationship Id="rId27" Type="http://schemas.openxmlformats.org/officeDocument/2006/relationships/slideLayout" Target="../slideLayouts/slideLayout131.xml"/><Relationship Id="rId30" Type="http://schemas.openxmlformats.org/officeDocument/2006/relationships/slideLayout" Target="../slideLayouts/slideLayout134.xml"/><Relationship Id="rId35" Type="http://schemas.openxmlformats.org/officeDocument/2006/relationships/slideLayout" Target="../slideLayouts/slideLayout139.xml"/><Relationship Id="rId43" Type="http://schemas.openxmlformats.org/officeDocument/2006/relationships/slideLayout" Target="../slideLayouts/slideLayout147.xml"/><Relationship Id="rId48" Type="http://schemas.openxmlformats.org/officeDocument/2006/relationships/oleObject" Target="../embeddings/oleObject1.bin"/><Relationship Id="rId8" Type="http://schemas.openxmlformats.org/officeDocument/2006/relationships/slideLayout" Target="../slideLayouts/slideLayout112.xml"/><Relationship Id="rId3" Type="http://schemas.openxmlformats.org/officeDocument/2006/relationships/slideLayout" Target="../slideLayouts/slideLayout107.xml"/><Relationship Id="rId12" Type="http://schemas.openxmlformats.org/officeDocument/2006/relationships/slideLayout" Target="../slideLayouts/slideLayout116.xml"/><Relationship Id="rId17" Type="http://schemas.openxmlformats.org/officeDocument/2006/relationships/slideLayout" Target="../slideLayouts/slideLayout121.xml"/><Relationship Id="rId25" Type="http://schemas.openxmlformats.org/officeDocument/2006/relationships/slideLayout" Target="../slideLayouts/slideLayout129.xml"/><Relationship Id="rId33" Type="http://schemas.openxmlformats.org/officeDocument/2006/relationships/slideLayout" Target="../slideLayouts/slideLayout137.xml"/><Relationship Id="rId38" Type="http://schemas.openxmlformats.org/officeDocument/2006/relationships/slideLayout" Target="../slideLayouts/slideLayout142.xml"/><Relationship Id="rId46" Type="http://schemas.openxmlformats.org/officeDocument/2006/relationships/vmlDrawing" Target="../drawings/vmlDrawing1.vml"/><Relationship Id="rId20" Type="http://schemas.openxmlformats.org/officeDocument/2006/relationships/slideLayout" Target="../slideLayouts/slideLayout124.xml"/><Relationship Id="rId41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05.xml"/><Relationship Id="rId6" Type="http://schemas.openxmlformats.org/officeDocument/2006/relationships/slideLayout" Target="../slideLayouts/slideLayout110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1.xml"/><Relationship Id="rId18" Type="http://schemas.openxmlformats.org/officeDocument/2006/relationships/slideLayout" Target="../slideLayouts/slideLayout166.xml"/><Relationship Id="rId26" Type="http://schemas.openxmlformats.org/officeDocument/2006/relationships/slideLayout" Target="../slideLayouts/slideLayout174.xml"/><Relationship Id="rId21" Type="http://schemas.openxmlformats.org/officeDocument/2006/relationships/slideLayout" Target="../slideLayouts/slideLayout169.xml"/><Relationship Id="rId34" Type="http://schemas.openxmlformats.org/officeDocument/2006/relationships/slideLayout" Target="../slideLayouts/slideLayout182.xml"/><Relationship Id="rId7" Type="http://schemas.openxmlformats.org/officeDocument/2006/relationships/slideLayout" Target="../slideLayouts/slideLayout155.xml"/><Relationship Id="rId12" Type="http://schemas.openxmlformats.org/officeDocument/2006/relationships/slideLayout" Target="../slideLayouts/slideLayout160.xml"/><Relationship Id="rId17" Type="http://schemas.openxmlformats.org/officeDocument/2006/relationships/slideLayout" Target="../slideLayouts/slideLayout165.xml"/><Relationship Id="rId25" Type="http://schemas.openxmlformats.org/officeDocument/2006/relationships/slideLayout" Target="../slideLayouts/slideLayout173.xml"/><Relationship Id="rId33" Type="http://schemas.openxmlformats.org/officeDocument/2006/relationships/slideLayout" Target="../slideLayouts/slideLayout181.xml"/><Relationship Id="rId2" Type="http://schemas.openxmlformats.org/officeDocument/2006/relationships/slideLayout" Target="../slideLayouts/slideLayout150.xml"/><Relationship Id="rId16" Type="http://schemas.openxmlformats.org/officeDocument/2006/relationships/slideLayout" Target="../slideLayouts/slideLayout164.xml"/><Relationship Id="rId20" Type="http://schemas.openxmlformats.org/officeDocument/2006/relationships/slideLayout" Target="../slideLayouts/slideLayout168.xml"/><Relationship Id="rId29" Type="http://schemas.openxmlformats.org/officeDocument/2006/relationships/slideLayout" Target="../slideLayouts/slideLayout177.xml"/><Relationship Id="rId1" Type="http://schemas.openxmlformats.org/officeDocument/2006/relationships/slideLayout" Target="../slideLayouts/slideLayout149.xml"/><Relationship Id="rId6" Type="http://schemas.openxmlformats.org/officeDocument/2006/relationships/slideLayout" Target="../slideLayouts/slideLayout154.xml"/><Relationship Id="rId11" Type="http://schemas.openxmlformats.org/officeDocument/2006/relationships/slideLayout" Target="../slideLayouts/slideLayout159.xml"/><Relationship Id="rId24" Type="http://schemas.openxmlformats.org/officeDocument/2006/relationships/slideLayout" Target="../slideLayouts/slideLayout172.xml"/><Relationship Id="rId32" Type="http://schemas.openxmlformats.org/officeDocument/2006/relationships/slideLayout" Target="../slideLayouts/slideLayout180.xml"/><Relationship Id="rId37" Type="http://schemas.openxmlformats.org/officeDocument/2006/relationships/theme" Target="../theme/theme6.xml"/><Relationship Id="rId5" Type="http://schemas.openxmlformats.org/officeDocument/2006/relationships/slideLayout" Target="../slideLayouts/slideLayout153.xml"/><Relationship Id="rId15" Type="http://schemas.openxmlformats.org/officeDocument/2006/relationships/slideLayout" Target="../slideLayouts/slideLayout163.xml"/><Relationship Id="rId23" Type="http://schemas.openxmlformats.org/officeDocument/2006/relationships/slideLayout" Target="../slideLayouts/slideLayout171.xml"/><Relationship Id="rId28" Type="http://schemas.openxmlformats.org/officeDocument/2006/relationships/slideLayout" Target="../slideLayouts/slideLayout176.xml"/><Relationship Id="rId36" Type="http://schemas.openxmlformats.org/officeDocument/2006/relationships/slideLayout" Target="../slideLayouts/slideLayout184.xml"/><Relationship Id="rId10" Type="http://schemas.openxmlformats.org/officeDocument/2006/relationships/slideLayout" Target="../slideLayouts/slideLayout158.xml"/><Relationship Id="rId19" Type="http://schemas.openxmlformats.org/officeDocument/2006/relationships/slideLayout" Target="../slideLayouts/slideLayout167.xml"/><Relationship Id="rId31" Type="http://schemas.openxmlformats.org/officeDocument/2006/relationships/slideLayout" Target="../slideLayouts/slideLayout179.xml"/><Relationship Id="rId4" Type="http://schemas.openxmlformats.org/officeDocument/2006/relationships/slideLayout" Target="../slideLayouts/slideLayout152.xml"/><Relationship Id="rId9" Type="http://schemas.openxmlformats.org/officeDocument/2006/relationships/slideLayout" Target="../slideLayouts/slideLayout157.xml"/><Relationship Id="rId14" Type="http://schemas.openxmlformats.org/officeDocument/2006/relationships/slideLayout" Target="../slideLayouts/slideLayout162.xml"/><Relationship Id="rId22" Type="http://schemas.openxmlformats.org/officeDocument/2006/relationships/slideLayout" Target="../slideLayouts/slideLayout170.xml"/><Relationship Id="rId27" Type="http://schemas.openxmlformats.org/officeDocument/2006/relationships/slideLayout" Target="../slideLayouts/slideLayout175.xml"/><Relationship Id="rId30" Type="http://schemas.openxmlformats.org/officeDocument/2006/relationships/slideLayout" Target="../slideLayouts/slideLayout178.xml"/><Relationship Id="rId35" Type="http://schemas.openxmlformats.org/officeDocument/2006/relationships/slideLayout" Target="../slideLayouts/slideLayout183.xml"/><Relationship Id="rId8" Type="http://schemas.openxmlformats.org/officeDocument/2006/relationships/slideLayout" Target="../slideLayouts/slideLayout156.xml"/><Relationship Id="rId3" Type="http://schemas.openxmlformats.org/officeDocument/2006/relationships/slideLayout" Target="../slideLayouts/slideLayout151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7.xml"/><Relationship Id="rId18" Type="http://schemas.openxmlformats.org/officeDocument/2006/relationships/slideLayout" Target="../slideLayouts/slideLayout202.xml"/><Relationship Id="rId26" Type="http://schemas.openxmlformats.org/officeDocument/2006/relationships/slideLayout" Target="../slideLayouts/slideLayout210.xml"/><Relationship Id="rId39" Type="http://schemas.openxmlformats.org/officeDocument/2006/relationships/slideLayout" Target="../slideLayouts/slideLayout223.xml"/><Relationship Id="rId21" Type="http://schemas.openxmlformats.org/officeDocument/2006/relationships/slideLayout" Target="../slideLayouts/slideLayout205.xml"/><Relationship Id="rId34" Type="http://schemas.openxmlformats.org/officeDocument/2006/relationships/slideLayout" Target="../slideLayouts/slideLayout218.xml"/><Relationship Id="rId42" Type="http://schemas.openxmlformats.org/officeDocument/2006/relationships/slideLayout" Target="../slideLayouts/slideLayout226.xml"/><Relationship Id="rId47" Type="http://schemas.openxmlformats.org/officeDocument/2006/relationships/tags" Target="../tags/tag2.xml"/><Relationship Id="rId7" Type="http://schemas.openxmlformats.org/officeDocument/2006/relationships/slideLayout" Target="../slideLayouts/slideLayout191.xml"/><Relationship Id="rId2" Type="http://schemas.openxmlformats.org/officeDocument/2006/relationships/slideLayout" Target="../slideLayouts/slideLayout186.xml"/><Relationship Id="rId16" Type="http://schemas.openxmlformats.org/officeDocument/2006/relationships/slideLayout" Target="../slideLayouts/slideLayout200.xml"/><Relationship Id="rId29" Type="http://schemas.openxmlformats.org/officeDocument/2006/relationships/slideLayout" Target="../slideLayouts/slideLayout213.xml"/><Relationship Id="rId11" Type="http://schemas.openxmlformats.org/officeDocument/2006/relationships/slideLayout" Target="../slideLayouts/slideLayout195.xml"/><Relationship Id="rId24" Type="http://schemas.openxmlformats.org/officeDocument/2006/relationships/slideLayout" Target="../slideLayouts/slideLayout208.xml"/><Relationship Id="rId32" Type="http://schemas.openxmlformats.org/officeDocument/2006/relationships/slideLayout" Target="../slideLayouts/slideLayout216.xml"/><Relationship Id="rId37" Type="http://schemas.openxmlformats.org/officeDocument/2006/relationships/slideLayout" Target="../slideLayouts/slideLayout221.xml"/><Relationship Id="rId40" Type="http://schemas.openxmlformats.org/officeDocument/2006/relationships/slideLayout" Target="../slideLayouts/slideLayout224.xml"/><Relationship Id="rId45" Type="http://schemas.openxmlformats.org/officeDocument/2006/relationships/theme" Target="../theme/theme7.xml"/><Relationship Id="rId5" Type="http://schemas.openxmlformats.org/officeDocument/2006/relationships/slideLayout" Target="../slideLayouts/slideLayout189.xml"/><Relationship Id="rId15" Type="http://schemas.openxmlformats.org/officeDocument/2006/relationships/slideLayout" Target="../slideLayouts/slideLayout199.xml"/><Relationship Id="rId23" Type="http://schemas.openxmlformats.org/officeDocument/2006/relationships/slideLayout" Target="../slideLayouts/slideLayout207.xml"/><Relationship Id="rId28" Type="http://schemas.openxmlformats.org/officeDocument/2006/relationships/slideLayout" Target="../slideLayouts/slideLayout212.xml"/><Relationship Id="rId36" Type="http://schemas.openxmlformats.org/officeDocument/2006/relationships/slideLayout" Target="../slideLayouts/slideLayout220.xml"/><Relationship Id="rId49" Type="http://schemas.openxmlformats.org/officeDocument/2006/relationships/image" Target="../media/image6.emf"/><Relationship Id="rId10" Type="http://schemas.openxmlformats.org/officeDocument/2006/relationships/slideLayout" Target="../slideLayouts/slideLayout194.xml"/><Relationship Id="rId19" Type="http://schemas.openxmlformats.org/officeDocument/2006/relationships/slideLayout" Target="../slideLayouts/slideLayout203.xml"/><Relationship Id="rId31" Type="http://schemas.openxmlformats.org/officeDocument/2006/relationships/slideLayout" Target="../slideLayouts/slideLayout215.xml"/><Relationship Id="rId44" Type="http://schemas.openxmlformats.org/officeDocument/2006/relationships/slideLayout" Target="../slideLayouts/slideLayout228.xml"/><Relationship Id="rId4" Type="http://schemas.openxmlformats.org/officeDocument/2006/relationships/slideLayout" Target="../slideLayouts/slideLayout188.xml"/><Relationship Id="rId9" Type="http://schemas.openxmlformats.org/officeDocument/2006/relationships/slideLayout" Target="../slideLayouts/slideLayout193.xml"/><Relationship Id="rId14" Type="http://schemas.openxmlformats.org/officeDocument/2006/relationships/slideLayout" Target="../slideLayouts/slideLayout198.xml"/><Relationship Id="rId22" Type="http://schemas.openxmlformats.org/officeDocument/2006/relationships/slideLayout" Target="../slideLayouts/slideLayout206.xml"/><Relationship Id="rId27" Type="http://schemas.openxmlformats.org/officeDocument/2006/relationships/slideLayout" Target="../slideLayouts/slideLayout211.xml"/><Relationship Id="rId30" Type="http://schemas.openxmlformats.org/officeDocument/2006/relationships/slideLayout" Target="../slideLayouts/slideLayout214.xml"/><Relationship Id="rId35" Type="http://schemas.openxmlformats.org/officeDocument/2006/relationships/slideLayout" Target="../slideLayouts/slideLayout219.xml"/><Relationship Id="rId43" Type="http://schemas.openxmlformats.org/officeDocument/2006/relationships/slideLayout" Target="../slideLayouts/slideLayout227.xml"/><Relationship Id="rId48" Type="http://schemas.openxmlformats.org/officeDocument/2006/relationships/oleObject" Target="../embeddings/oleObject2.bin"/><Relationship Id="rId8" Type="http://schemas.openxmlformats.org/officeDocument/2006/relationships/slideLayout" Target="../slideLayouts/slideLayout192.xml"/><Relationship Id="rId3" Type="http://schemas.openxmlformats.org/officeDocument/2006/relationships/slideLayout" Target="../slideLayouts/slideLayout187.xml"/><Relationship Id="rId12" Type="http://schemas.openxmlformats.org/officeDocument/2006/relationships/slideLayout" Target="../slideLayouts/slideLayout196.xml"/><Relationship Id="rId17" Type="http://schemas.openxmlformats.org/officeDocument/2006/relationships/slideLayout" Target="../slideLayouts/slideLayout201.xml"/><Relationship Id="rId25" Type="http://schemas.openxmlformats.org/officeDocument/2006/relationships/slideLayout" Target="../slideLayouts/slideLayout209.xml"/><Relationship Id="rId33" Type="http://schemas.openxmlformats.org/officeDocument/2006/relationships/slideLayout" Target="../slideLayouts/slideLayout217.xml"/><Relationship Id="rId38" Type="http://schemas.openxmlformats.org/officeDocument/2006/relationships/slideLayout" Target="../slideLayouts/slideLayout222.xml"/><Relationship Id="rId46" Type="http://schemas.openxmlformats.org/officeDocument/2006/relationships/vmlDrawing" Target="../drawings/vmlDrawing2.vml"/><Relationship Id="rId20" Type="http://schemas.openxmlformats.org/officeDocument/2006/relationships/slideLayout" Target="../slideLayouts/slideLayout204.xml"/><Relationship Id="rId41" Type="http://schemas.openxmlformats.org/officeDocument/2006/relationships/slideLayout" Target="../slideLayouts/slideLayout225.xml"/><Relationship Id="rId1" Type="http://schemas.openxmlformats.org/officeDocument/2006/relationships/slideLayout" Target="../slideLayouts/slideLayout185.xml"/><Relationship Id="rId6" Type="http://schemas.openxmlformats.org/officeDocument/2006/relationships/slideLayout" Target="../slideLayouts/slideLayout190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1.xml"/><Relationship Id="rId18" Type="http://schemas.openxmlformats.org/officeDocument/2006/relationships/slideLayout" Target="../slideLayouts/slideLayout246.xml"/><Relationship Id="rId26" Type="http://schemas.openxmlformats.org/officeDocument/2006/relationships/slideLayout" Target="../slideLayouts/slideLayout254.xml"/><Relationship Id="rId21" Type="http://schemas.openxmlformats.org/officeDocument/2006/relationships/slideLayout" Target="../slideLayouts/slideLayout249.xml"/><Relationship Id="rId34" Type="http://schemas.openxmlformats.org/officeDocument/2006/relationships/slideLayout" Target="../slideLayouts/slideLayout262.xml"/><Relationship Id="rId7" Type="http://schemas.openxmlformats.org/officeDocument/2006/relationships/slideLayout" Target="../slideLayouts/slideLayout235.xml"/><Relationship Id="rId12" Type="http://schemas.openxmlformats.org/officeDocument/2006/relationships/slideLayout" Target="../slideLayouts/slideLayout240.xml"/><Relationship Id="rId17" Type="http://schemas.openxmlformats.org/officeDocument/2006/relationships/slideLayout" Target="../slideLayouts/slideLayout245.xml"/><Relationship Id="rId25" Type="http://schemas.openxmlformats.org/officeDocument/2006/relationships/slideLayout" Target="../slideLayouts/slideLayout253.xml"/><Relationship Id="rId33" Type="http://schemas.openxmlformats.org/officeDocument/2006/relationships/slideLayout" Target="../slideLayouts/slideLayout261.xml"/><Relationship Id="rId2" Type="http://schemas.openxmlformats.org/officeDocument/2006/relationships/slideLayout" Target="../slideLayouts/slideLayout230.xml"/><Relationship Id="rId16" Type="http://schemas.openxmlformats.org/officeDocument/2006/relationships/slideLayout" Target="../slideLayouts/slideLayout244.xml"/><Relationship Id="rId20" Type="http://schemas.openxmlformats.org/officeDocument/2006/relationships/slideLayout" Target="../slideLayouts/slideLayout248.xml"/><Relationship Id="rId29" Type="http://schemas.openxmlformats.org/officeDocument/2006/relationships/slideLayout" Target="../slideLayouts/slideLayout257.xml"/><Relationship Id="rId1" Type="http://schemas.openxmlformats.org/officeDocument/2006/relationships/slideLayout" Target="../slideLayouts/slideLayout229.xml"/><Relationship Id="rId6" Type="http://schemas.openxmlformats.org/officeDocument/2006/relationships/slideLayout" Target="../slideLayouts/slideLayout234.xml"/><Relationship Id="rId11" Type="http://schemas.openxmlformats.org/officeDocument/2006/relationships/slideLayout" Target="../slideLayouts/slideLayout239.xml"/><Relationship Id="rId24" Type="http://schemas.openxmlformats.org/officeDocument/2006/relationships/slideLayout" Target="../slideLayouts/slideLayout252.xml"/><Relationship Id="rId32" Type="http://schemas.openxmlformats.org/officeDocument/2006/relationships/slideLayout" Target="../slideLayouts/slideLayout260.xml"/><Relationship Id="rId37" Type="http://schemas.openxmlformats.org/officeDocument/2006/relationships/theme" Target="../theme/theme8.xml"/><Relationship Id="rId5" Type="http://schemas.openxmlformats.org/officeDocument/2006/relationships/slideLayout" Target="../slideLayouts/slideLayout233.xml"/><Relationship Id="rId15" Type="http://schemas.openxmlformats.org/officeDocument/2006/relationships/slideLayout" Target="../slideLayouts/slideLayout243.xml"/><Relationship Id="rId23" Type="http://schemas.openxmlformats.org/officeDocument/2006/relationships/slideLayout" Target="../slideLayouts/slideLayout251.xml"/><Relationship Id="rId28" Type="http://schemas.openxmlformats.org/officeDocument/2006/relationships/slideLayout" Target="../slideLayouts/slideLayout256.xml"/><Relationship Id="rId36" Type="http://schemas.openxmlformats.org/officeDocument/2006/relationships/slideLayout" Target="../slideLayouts/slideLayout264.xml"/><Relationship Id="rId10" Type="http://schemas.openxmlformats.org/officeDocument/2006/relationships/slideLayout" Target="../slideLayouts/slideLayout238.xml"/><Relationship Id="rId19" Type="http://schemas.openxmlformats.org/officeDocument/2006/relationships/slideLayout" Target="../slideLayouts/slideLayout247.xml"/><Relationship Id="rId31" Type="http://schemas.openxmlformats.org/officeDocument/2006/relationships/slideLayout" Target="../slideLayouts/slideLayout259.xml"/><Relationship Id="rId4" Type="http://schemas.openxmlformats.org/officeDocument/2006/relationships/slideLayout" Target="../slideLayouts/slideLayout232.xml"/><Relationship Id="rId9" Type="http://schemas.openxmlformats.org/officeDocument/2006/relationships/slideLayout" Target="../slideLayouts/slideLayout237.xml"/><Relationship Id="rId14" Type="http://schemas.openxmlformats.org/officeDocument/2006/relationships/slideLayout" Target="../slideLayouts/slideLayout242.xml"/><Relationship Id="rId22" Type="http://schemas.openxmlformats.org/officeDocument/2006/relationships/slideLayout" Target="../slideLayouts/slideLayout250.xml"/><Relationship Id="rId27" Type="http://schemas.openxmlformats.org/officeDocument/2006/relationships/slideLayout" Target="../slideLayouts/slideLayout255.xml"/><Relationship Id="rId30" Type="http://schemas.openxmlformats.org/officeDocument/2006/relationships/slideLayout" Target="../slideLayouts/slideLayout258.xml"/><Relationship Id="rId35" Type="http://schemas.openxmlformats.org/officeDocument/2006/relationships/slideLayout" Target="../slideLayouts/slideLayout263.xml"/><Relationship Id="rId8" Type="http://schemas.openxmlformats.org/officeDocument/2006/relationships/slideLayout" Target="../slideLayouts/slideLayout236.xml"/><Relationship Id="rId3" Type="http://schemas.openxmlformats.org/officeDocument/2006/relationships/slideLayout" Target="../slideLayouts/slideLayout231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77.xml"/><Relationship Id="rId18" Type="http://schemas.openxmlformats.org/officeDocument/2006/relationships/slideLayout" Target="../slideLayouts/slideLayout282.xml"/><Relationship Id="rId26" Type="http://schemas.openxmlformats.org/officeDocument/2006/relationships/slideLayout" Target="../slideLayouts/slideLayout290.xml"/><Relationship Id="rId21" Type="http://schemas.openxmlformats.org/officeDocument/2006/relationships/slideLayout" Target="../slideLayouts/slideLayout285.xml"/><Relationship Id="rId34" Type="http://schemas.openxmlformats.org/officeDocument/2006/relationships/slideLayout" Target="../slideLayouts/slideLayout298.xml"/><Relationship Id="rId7" Type="http://schemas.openxmlformats.org/officeDocument/2006/relationships/slideLayout" Target="../slideLayouts/slideLayout271.xml"/><Relationship Id="rId12" Type="http://schemas.openxmlformats.org/officeDocument/2006/relationships/slideLayout" Target="../slideLayouts/slideLayout276.xml"/><Relationship Id="rId17" Type="http://schemas.openxmlformats.org/officeDocument/2006/relationships/slideLayout" Target="../slideLayouts/slideLayout281.xml"/><Relationship Id="rId25" Type="http://schemas.openxmlformats.org/officeDocument/2006/relationships/slideLayout" Target="../slideLayouts/slideLayout289.xml"/><Relationship Id="rId33" Type="http://schemas.openxmlformats.org/officeDocument/2006/relationships/slideLayout" Target="../slideLayouts/slideLayout297.xml"/><Relationship Id="rId38" Type="http://schemas.openxmlformats.org/officeDocument/2006/relationships/image" Target="../media/image8.png"/><Relationship Id="rId2" Type="http://schemas.openxmlformats.org/officeDocument/2006/relationships/slideLayout" Target="../slideLayouts/slideLayout266.xml"/><Relationship Id="rId16" Type="http://schemas.openxmlformats.org/officeDocument/2006/relationships/slideLayout" Target="../slideLayouts/slideLayout280.xml"/><Relationship Id="rId20" Type="http://schemas.openxmlformats.org/officeDocument/2006/relationships/slideLayout" Target="../slideLayouts/slideLayout284.xml"/><Relationship Id="rId29" Type="http://schemas.openxmlformats.org/officeDocument/2006/relationships/slideLayout" Target="../slideLayouts/slideLayout293.xml"/><Relationship Id="rId1" Type="http://schemas.openxmlformats.org/officeDocument/2006/relationships/slideLayout" Target="../slideLayouts/slideLayout265.xml"/><Relationship Id="rId6" Type="http://schemas.openxmlformats.org/officeDocument/2006/relationships/slideLayout" Target="../slideLayouts/slideLayout270.xml"/><Relationship Id="rId11" Type="http://schemas.openxmlformats.org/officeDocument/2006/relationships/slideLayout" Target="../slideLayouts/slideLayout275.xml"/><Relationship Id="rId24" Type="http://schemas.openxmlformats.org/officeDocument/2006/relationships/slideLayout" Target="../slideLayouts/slideLayout288.xml"/><Relationship Id="rId32" Type="http://schemas.openxmlformats.org/officeDocument/2006/relationships/slideLayout" Target="../slideLayouts/slideLayout296.xml"/><Relationship Id="rId37" Type="http://schemas.openxmlformats.org/officeDocument/2006/relationships/theme" Target="../theme/theme9.xml"/><Relationship Id="rId5" Type="http://schemas.openxmlformats.org/officeDocument/2006/relationships/slideLayout" Target="../slideLayouts/slideLayout269.xml"/><Relationship Id="rId15" Type="http://schemas.openxmlformats.org/officeDocument/2006/relationships/slideLayout" Target="../slideLayouts/slideLayout279.xml"/><Relationship Id="rId23" Type="http://schemas.openxmlformats.org/officeDocument/2006/relationships/slideLayout" Target="../slideLayouts/slideLayout287.xml"/><Relationship Id="rId28" Type="http://schemas.openxmlformats.org/officeDocument/2006/relationships/slideLayout" Target="../slideLayouts/slideLayout292.xml"/><Relationship Id="rId36" Type="http://schemas.openxmlformats.org/officeDocument/2006/relationships/slideLayout" Target="../slideLayouts/slideLayout300.xml"/><Relationship Id="rId10" Type="http://schemas.openxmlformats.org/officeDocument/2006/relationships/slideLayout" Target="../slideLayouts/slideLayout274.xml"/><Relationship Id="rId19" Type="http://schemas.openxmlformats.org/officeDocument/2006/relationships/slideLayout" Target="../slideLayouts/slideLayout283.xml"/><Relationship Id="rId31" Type="http://schemas.openxmlformats.org/officeDocument/2006/relationships/slideLayout" Target="../slideLayouts/slideLayout295.xml"/><Relationship Id="rId4" Type="http://schemas.openxmlformats.org/officeDocument/2006/relationships/slideLayout" Target="../slideLayouts/slideLayout268.xml"/><Relationship Id="rId9" Type="http://schemas.openxmlformats.org/officeDocument/2006/relationships/slideLayout" Target="../slideLayouts/slideLayout273.xml"/><Relationship Id="rId14" Type="http://schemas.openxmlformats.org/officeDocument/2006/relationships/slideLayout" Target="../slideLayouts/slideLayout278.xml"/><Relationship Id="rId22" Type="http://schemas.openxmlformats.org/officeDocument/2006/relationships/slideLayout" Target="../slideLayouts/slideLayout286.xml"/><Relationship Id="rId27" Type="http://schemas.openxmlformats.org/officeDocument/2006/relationships/slideLayout" Target="../slideLayouts/slideLayout291.xml"/><Relationship Id="rId30" Type="http://schemas.openxmlformats.org/officeDocument/2006/relationships/slideLayout" Target="../slideLayouts/slideLayout294.xml"/><Relationship Id="rId35" Type="http://schemas.openxmlformats.org/officeDocument/2006/relationships/slideLayout" Target="../slideLayouts/slideLayout299.xml"/><Relationship Id="rId8" Type="http://schemas.openxmlformats.org/officeDocument/2006/relationships/slideLayout" Target="../slideLayouts/slideLayout272.xml"/><Relationship Id="rId3" Type="http://schemas.openxmlformats.org/officeDocument/2006/relationships/slideLayout" Target="../slideLayouts/slideLayout267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13.xml"/><Relationship Id="rId18" Type="http://schemas.openxmlformats.org/officeDocument/2006/relationships/slideLayout" Target="../slideLayouts/slideLayout318.xml"/><Relationship Id="rId26" Type="http://schemas.openxmlformats.org/officeDocument/2006/relationships/slideLayout" Target="../slideLayouts/slideLayout326.xml"/><Relationship Id="rId39" Type="http://schemas.openxmlformats.org/officeDocument/2006/relationships/slideLayout" Target="../slideLayouts/slideLayout339.xml"/><Relationship Id="rId21" Type="http://schemas.openxmlformats.org/officeDocument/2006/relationships/slideLayout" Target="../slideLayouts/slideLayout321.xml"/><Relationship Id="rId34" Type="http://schemas.openxmlformats.org/officeDocument/2006/relationships/slideLayout" Target="../slideLayouts/slideLayout334.xml"/><Relationship Id="rId7" Type="http://schemas.openxmlformats.org/officeDocument/2006/relationships/slideLayout" Target="../slideLayouts/slideLayout307.xml"/><Relationship Id="rId12" Type="http://schemas.openxmlformats.org/officeDocument/2006/relationships/slideLayout" Target="../slideLayouts/slideLayout312.xml"/><Relationship Id="rId17" Type="http://schemas.openxmlformats.org/officeDocument/2006/relationships/slideLayout" Target="../slideLayouts/slideLayout317.xml"/><Relationship Id="rId25" Type="http://schemas.openxmlformats.org/officeDocument/2006/relationships/slideLayout" Target="../slideLayouts/slideLayout325.xml"/><Relationship Id="rId33" Type="http://schemas.openxmlformats.org/officeDocument/2006/relationships/slideLayout" Target="../slideLayouts/slideLayout333.xml"/><Relationship Id="rId38" Type="http://schemas.openxmlformats.org/officeDocument/2006/relationships/slideLayout" Target="../slideLayouts/slideLayout338.xml"/><Relationship Id="rId2" Type="http://schemas.openxmlformats.org/officeDocument/2006/relationships/slideLayout" Target="../slideLayouts/slideLayout302.xml"/><Relationship Id="rId16" Type="http://schemas.openxmlformats.org/officeDocument/2006/relationships/slideLayout" Target="../slideLayouts/slideLayout316.xml"/><Relationship Id="rId20" Type="http://schemas.openxmlformats.org/officeDocument/2006/relationships/slideLayout" Target="../slideLayouts/slideLayout320.xml"/><Relationship Id="rId29" Type="http://schemas.openxmlformats.org/officeDocument/2006/relationships/slideLayout" Target="../slideLayouts/slideLayout329.xml"/><Relationship Id="rId1" Type="http://schemas.openxmlformats.org/officeDocument/2006/relationships/slideLayout" Target="../slideLayouts/slideLayout301.xml"/><Relationship Id="rId6" Type="http://schemas.openxmlformats.org/officeDocument/2006/relationships/slideLayout" Target="../slideLayouts/slideLayout306.xml"/><Relationship Id="rId11" Type="http://schemas.openxmlformats.org/officeDocument/2006/relationships/slideLayout" Target="../slideLayouts/slideLayout311.xml"/><Relationship Id="rId24" Type="http://schemas.openxmlformats.org/officeDocument/2006/relationships/slideLayout" Target="../slideLayouts/slideLayout324.xml"/><Relationship Id="rId32" Type="http://schemas.openxmlformats.org/officeDocument/2006/relationships/slideLayout" Target="../slideLayouts/slideLayout332.xml"/><Relationship Id="rId37" Type="http://schemas.openxmlformats.org/officeDocument/2006/relationships/slideLayout" Target="../slideLayouts/slideLayout337.xml"/><Relationship Id="rId40" Type="http://schemas.openxmlformats.org/officeDocument/2006/relationships/theme" Target="../theme/theme10.xml"/><Relationship Id="rId5" Type="http://schemas.openxmlformats.org/officeDocument/2006/relationships/slideLayout" Target="../slideLayouts/slideLayout305.xml"/><Relationship Id="rId15" Type="http://schemas.openxmlformats.org/officeDocument/2006/relationships/slideLayout" Target="../slideLayouts/slideLayout315.xml"/><Relationship Id="rId23" Type="http://schemas.openxmlformats.org/officeDocument/2006/relationships/slideLayout" Target="../slideLayouts/slideLayout323.xml"/><Relationship Id="rId28" Type="http://schemas.openxmlformats.org/officeDocument/2006/relationships/slideLayout" Target="../slideLayouts/slideLayout328.xml"/><Relationship Id="rId36" Type="http://schemas.openxmlformats.org/officeDocument/2006/relationships/slideLayout" Target="../slideLayouts/slideLayout336.xml"/><Relationship Id="rId10" Type="http://schemas.openxmlformats.org/officeDocument/2006/relationships/slideLayout" Target="../slideLayouts/slideLayout310.xml"/><Relationship Id="rId19" Type="http://schemas.openxmlformats.org/officeDocument/2006/relationships/slideLayout" Target="../slideLayouts/slideLayout319.xml"/><Relationship Id="rId31" Type="http://schemas.openxmlformats.org/officeDocument/2006/relationships/slideLayout" Target="../slideLayouts/slideLayout331.xml"/><Relationship Id="rId4" Type="http://schemas.openxmlformats.org/officeDocument/2006/relationships/slideLayout" Target="../slideLayouts/slideLayout304.xml"/><Relationship Id="rId9" Type="http://schemas.openxmlformats.org/officeDocument/2006/relationships/slideLayout" Target="../slideLayouts/slideLayout309.xml"/><Relationship Id="rId14" Type="http://schemas.openxmlformats.org/officeDocument/2006/relationships/slideLayout" Target="../slideLayouts/slideLayout314.xml"/><Relationship Id="rId22" Type="http://schemas.openxmlformats.org/officeDocument/2006/relationships/slideLayout" Target="../slideLayouts/slideLayout322.xml"/><Relationship Id="rId27" Type="http://schemas.openxmlformats.org/officeDocument/2006/relationships/slideLayout" Target="../slideLayouts/slideLayout327.xml"/><Relationship Id="rId30" Type="http://schemas.openxmlformats.org/officeDocument/2006/relationships/slideLayout" Target="../slideLayouts/slideLayout330.xml"/><Relationship Id="rId35" Type="http://schemas.openxmlformats.org/officeDocument/2006/relationships/slideLayout" Target="../slideLayouts/slideLayout335.xml"/><Relationship Id="rId8" Type="http://schemas.openxmlformats.org/officeDocument/2006/relationships/slideLayout" Target="../slideLayouts/slideLayout308.xml"/><Relationship Id="rId3" Type="http://schemas.openxmlformats.org/officeDocument/2006/relationships/slideLayout" Target="../slideLayouts/slideLayout303.xml"/></Relationships>
</file>

<file path=ppt/slideMasters/_rels/slideMaster1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52.xml"/><Relationship Id="rId18" Type="http://schemas.openxmlformats.org/officeDocument/2006/relationships/slideLayout" Target="../slideLayouts/slideLayout357.xml"/><Relationship Id="rId26" Type="http://schemas.openxmlformats.org/officeDocument/2006/relationships/slideLayout" Target="../slideLayouts/slideLayout365.xml"/><Relationship Id="rId39" Type="http://schemas.openxmlformats.org/officeDocument/2006/relationships/slideLayout" Target="../slideLayouts/slideLayout378.xml"/><Relationship Id="rId21" Type="http://schemas.openxmlformats.org/officeDocument/2006/relationships/slideLayout" Target="../slideLayouts/slideLayout360.xml"/><Relationship Id="rId34" Type="http://schemas.openxmlformats.org/officeDocument/2006/relationships/slideLayout" Target="../slideLayouts/slideLayout373.xml"/><Relationship Id="rId42" Type="http://schemas.openxmlformats.org/officeDocument/2006/relationships/slideLayout" Target="../slideLayouts/slideLayout381.xml"/><Relationship Id="rId47" Type="http://schemas.openxmlformats.org/officeDocument/2006/relationships/tags" Target="../tags/tag4.xml"/><Relationship Id="rId7" Type="http://schemas.openxmlformats.org/officeDocument/2006/relationships/slideLayout" Target="../slideLayouts/slideLayout346.xml"/><Relationship Id="rId2" Type="http://schemas.openxmlformats.org/officeDocument/2006/relationships/slideLayout" Target="../slideLayouts/slideLayout341.xml"/><Relationship Id="rId16" Type="http://schemas.openxmlformats.org/officeDocument/2006/relationships/slideLayout" Target="../slideLayouts/slideLayout355.xml"/><Relationship Id="rId29" Type="http://schemas.openxmlformats.org/officeDocument/2006/relationships/slideLayout" Target="../slideLayouts/slideLayout368.xml"/><Relationship Id="rId11" Type="http://schemas.openxmlformats.org/officeDocument/2006/relationships/slideLayout" Target="../slideLayouts/slideLayout350.xml"/><Relationship Id="rId24" Type="http://schemas.openxmlformats.org/officeDocument/2006/relationships/slideLayout" Target="../slideLayouts/slideLayout363.xml"/><Relationship Id="rId32" Type="http://schemas.openxmlformats.org/officeDocument/2006/relationships/slideLayout" Target="../slideLayouts/slideLayout371.xml"/><Relationship Id="rId37" Type="http://schemas.openxmlformats.org/officeDocument/2006/relationships/slideLayout" Target="../slideLayouts/slideLayout376.xml"/><Relationship Id="rId40" Type="http://schemas.openxmlformats.org/officeDocument/2006/relationships/slideLayout" Target="../slideLayouts/slideLayout379.xml"/><Relationship Id="rId45" Type="http://schemas.openxmlformats.org/officeDocument/2006/relationships/theme" Target="../theme/theme11.xml"/><Relationship Id="rId5" Type="http://schemas.openxmlformats.org/officeDocument/2006/relationships/slideLayout" Target="../slideLayouts/slideLayout344.xml"/><Relationship Id="rId15" Type="http://schemas.openxmlformats.org/officeDocument/2006/relationships/slideLayout" Target="../slideLayouts/slideLayout354.xml"/><Relationship Id="rId23" Type="http://schemas.openxmlformats.org/officeDocument/2006/relationships/slideLayout" Target="../slideLayouts/slideLayout362.xml"/><Relationship Id="rId28" Type="http://schemas.openxmlformats.org/officeDocument/2006/relationships/slideLayout" Target="../slideLayouts/slideLayout367.xml"/><Relationship Id="rId36" Type="http://schemas.openxmlformats.org/officeDocument/2006/relationships/slideLayout" Target="../slideLayouts/slideLayout375.xml"/><Relationship Id="rId49" Type="http://schemas.openxmlformats.org/officeDocument/2006/relationships/image" Target="../media/image6.emf"/><Relationship Id="rId10" Type="http://schemas.openxmlformats.org/officeDocument/2006/relationships/slideLayout" Target="../slideLayouts/slideLayout349.xml"/><Relationship Id="rId19" Type="http://schemas.openxmlformats.org/officeDocument/2006/relationships/slideLayout" Target="../slideLayouts/slideLayout358.xml"/><Relationship Id="rId31" Type="http://schemas.openxmlformats.org/officeDocument/2006/relationships/slideLayout" Target="../slideLayouts/slideLayout370.xml"/><Relationship Id="rId44" Type="http://schemas.openxmlformats.org/officeDocument/2006/relationships/slideLayout" Target="../slideLayouts/slideLayout383.xml"/><Relationship Id="rId4" Type="http://schemas.openxmlformats.org/officeDocument/2006/relationships/slideLayout" Target="../slideLayouts/slideLayout343.xml"/><Relationship Id="rId9" Type="http://schemas.openxmlformats.org/officeDocument/2006/relationships/slideLayout" Target="../slideLayouts/slideLayout348.xml"/><Relationship Id="rId14" Type="http://schemas.openxmlformats.org/officeDocument/2006/relationships/slideLayout" Target="../slideLayouts/slideLayout353.xml"/><Relationship Id="rId22" Type="http://schemas.openxmlformats.org/officeDocument/2006/relationships/slideLayout" Target="../slideLayouts/slideLayout361.xml"/><Relationship Id="rId27" Type="http://schemas.openxmlformats.org/officeDocument/2006/relationships/slideLayout" Target="../slideLayouts/slideLayout366.xml"/><Relationship Id="rId30" Type="http://schemas.openxmlformats.org/officeDocument/2006/relationships/slideLayout" Target="../slideLayouts/slideLayout369.xml"/><Relationship Id="rId35" Type="http://schemas.openxmlformats.org/officeDocument/2006/relationships/slideLayout" Target="../slideLayouts/slideLayout374.xml"/><Relationship Id="rId43" Type="http://schemas.openxmlformats.org/officeDocument/2006/relationships/slideLayout" Target="../slideLayouts/slideLayout382.xml"/><Relationship Id="rId48" Type="http://schemas.openxmlformats.org/officeDocument/2006/relationships/oleObject" Target="../embeddings/oleObject3.bin"/><Relationship Id="rId8" Type="http://schemas.openxmlformats.org/officeDocument/2006/relationships/slideLayout" Target="../slideLayouts/slideLayout347.xml"/><Relationship Id="rId3" Type="http://schemas.openxmlformats.org/officeDocument/2006/relationships/slideLayout" Target="../slideLayouts/slideLayout342.xml"/><Relationship Id="rId12" Type="http://schemas.openxmlformats.org/officeDocument/2006/relationships/slideLayout" Target="../slideLayouts/slideLayout351.xml"/><Relationship Id="rId17" Type="http://schemas.openxmlformats.org/officeDocument/2006/relationships/slideLayout" Target="../slideLayouts/slideLayout356.xml"/><Relationship Id="rId25" Type="http://schemas.openxmlformats.org/officeDocument/2006/relationships/slideLayout" Target="../slideLayouts/slideLayout364.xml"/><Relationship Id="rId33" Type="http://schemas.openxmlformats.org/officeDocument/2006/relationships/slideLayout" Target="../slideLayouts/slideLayout372.xml"/><Relationship Id="rId38" Type="http://schemas.openxmlformats.org/officeDocument/2006/relationships/slideLayout" Target="../slideLayouts/slideLayout377.xml"/><Relationship Id="rId46" Type="http://schemas.openxmlformats.org/officeDocument/2006/relationships/vmlDrawing" Target="../drawings/vmlDrawing3.vml"/><Relationship Id="rId20" Type="http://schemas.openxmlformats.org/officeDocument/2006/relationships/slideLayout" Target="../slideLayouts/slideLayout359.xml"/><Relationship Id="rId41" Type="http://schemas.openxmlformats.org/officeDocument/2006/relationships/slideLayout" Target="../slideLayouts/slideLayout380.xml"/><Relationship Id="rId1" Type="http://schemas.openxmlformats.org/officeDocument/2006/relationships/slideLayout" Target="../slideLayouts/slideLayout340.xml"/><Relationship Id="rId6" Type="http://schemas.openxmlformats.org/officeDocument/2006/relationships/slideLayout" Target="../slideLayouts/slideLayout345.xml"/></Relationships>
</file>

<file path=ppt/slideMasters/_rels/slideMaster1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96.xml"/><Relationship Id="rId18" Type="http://schemas.openxmlformats.org/officeDocument/2006/relationships/slideLayout" Target="../slideLayouts/slideLayout401.xml"/><Relationship Id="rId26" Type="http://schemas.openxmlformats.org/officeDocument/2006/relationships/slideLayout" Target="../slideLayouts/slideLayout409.xml"/><Relationship Id="rId39" Type="http://schemas.openxmlformats.org/officeDocument/2006/relationships/slideLayout" Target="../slideLayouts/slideLayout422.xml"/><Relationship Id="rId21" Type="http://schemas.openxmlformats.org/officeDocument/2006/relationships/slideLayout" Target="../slideLayouts/slideLayout404.xml"/><Relationship Id="rId34" Type="http://schemas.openxmlformats.org/officeDocument/2006/relationships/slideLayout" Target="../slideLayouts/slideLayout417.xml"/><Relationship Id="rId42" Type="http://schemas.openxmlformats.org/officeDocument/2006/relationships/slideLayout" Target="../slideLayouts/slideLayout425.xml"/><Relationship Id="rId47" Type="http://schemas.openxmlformats.org/officeDocument/2006/relationships/tags" Target="../tags/tag5.xml"/><Relationship Id="rId7" Type="http://schemas.openxmlformats.org/officeDocument/2006/relationships/slideLayout" Target="../slideLayouts/slideLayout390.xml"/><Relationship Id="rId2" Type="http://schemas.openxmlformats.org/officeDocument/2006/relationships/slideLayout" Target="../slideLayouts/slideLayout385.xml"/><Relationship Id="rId16" Type="http://schemas.openxmlformats.org/officeDocument/2006/relationships/slideLayout" Target="../slideLayouts/slideLayout399.xml"/><Relationship Id="rId29" Type="http://schemas.openxmlformats.org/officeDocument/2006/relationships/slideLayout" Target="../slideLayouts/slideLayout412.xml"/><Relationship Id="rId11" Type="http://schemas.openxmlformats.org/officeDocument/2006/relationships/slideLayout" Target="../slideLayouts/slideLayout394.xml"/><Relationship Id="rId24" Type="http://schemas.openxmlformats.org/officeDocument/2006/relationships/slideLayout" Target="../slideLayouts/slideLayout407.xml"/><Relationship Id="rId32" Type="http://schemas.openxmlformats.org/officeDocument/2006/relationships/slideLayout" Target="../slideLayouts/slideLayout415.xml"/><Relationship Id="rId37" Type="http://schemas.openxmlformats.org/officeDocument/2006/relationships/slideLayout" Target="../slideLayouts/slideLayout420.xml"/><Relationship Id="rId40" Type="http://schemas.openxmlformats.org/officeDocument/2006/relationships/slideLayout" Target="../slideLayouts/slideLayout423.xml"/><Relationship Id="rId45" Type="http://schemas.openxmlformats.org/officeDocument/2006/relationships/theme" Target="../theme/theme12.xml"/><Relationship Id="rId5" Type="http://schemas.openxmlformats.org/officeDocument/2006/relationships/slideLayout" Target="../slideLayouts/slideLayout388.xml"/><Relationship Id="rId15" Type="http://schemas.openxmlformats.org/officeDocument/2006/relationships/slideLayout" Target="../slideLayouts/slideLayout398.xml"/><Relationship Id="rId23" Type="http://schemas.openxmlformats.org/officeDocument/2006/relationships/slideLayout" Target="../slideLayouts/slideLayout406.xml"/><Relationship Id="rId28" Type="http://schemas.openxmlformats.org/officeDocument/2006/relationships/slideLayout" Target="../slideLayouts/slideLayout411.xml"/><Relationship Id="rId36" Type="http://schemas.openxmlformats.org/officeDocument/2006/relationships/slideLayout" Target="../slideLayouts/slideLayout419.xml"/><Relationship Id="rId49" Type="http://schemas.openxmlformats.org/officeDocument/2006/relationships/image" Target="../media/image6.emf"/><Relationship Id="rId10" Type="http://schemas.openxmlformats.org/officeDocument/2006/relationships/slideLayout" Target="../slideLayouts/slideLayout393.xml"/><Relationship Id="rId19" Type="http://schemas.openxmlformats.org/officeDocument/2006/relationships/slideLayout" Target="../slideLayouts/slideLayout402.xml"/><Relationship Id="rId31" Type="http://schemas.openxmlformats.org/officeDocument/2006/relationships/slideLayout" Target="../slideLayouts/slideLayout414.xml"/><Relationship Id="rId44" Type="http://schemas.openxmlformats.org/officeDocument/2006/relationships/slideLayout" Target="../slideLayouts/slideLayout427.xml"/><Relationship Id="rId4" Type="http://schemas.openxmlformats.org/officeDocument/2006/relationships/slideLayout" Target="../slideLayouts/slideLayout387.xml"/><Relationship Id="rId9" Type="http://schemas.openxmlformats.org/officeDocument/2006/relationships/slideLayout" Target="../slideLayouts/slideLayout392.xml"/><Relationship Id="rId14" Type="http://schemas.openxmlformats.org/officeDocument/2006/relationships/slideLayout" Target="../slideLayouts/slideLayout397.xml"/><Relationship Id="rId22" Type="http://schemas.openxmlformats.org/officeDocument/2006/relationships/slideLayout" Target="../slideLayouts/slideLayout405.xml"/><Relationship Id="rId27" Type="http://schemas.openxmlformats.org/officeDocument/2006/relationships/slideLayout" Target="../slideLayouts/slideLayout410.xml"/><Relationship Id="rId30" Type="http://schemas.openxmlformats.org/officeDocument/2006/relationships/slideLayout" Target="../slideLayouts/slideLayout413.xml"/><Relationship Id="rId35" Type="http://schemas.openxmlformats.org/officeDocument/2006/relationships/slideLayout" Target="../slideLayouts/slideLayout418.xml"/><Relationship Id="rId43" Type="http://schemas.openxmlformats.org/officeDocument/2006/relationships/slideLayout" Target="../slideLayouts/slideLayout426.xml"/><Relationship Id="rId48" Type="http://schemas.openxmlformats.org/officeDocument/2006/relationships/oleObject" Target="../embeddings/oleObject4.bin"/><Relationship Id="rId8" Type="http://schemas.openxmlformats.org/officeDocument/2006/relationships/slideLayout" Target="../slideLayouts/slideLayout391.xml"/><Relationship Id="rId3" Type="http://schemas.openxmlformats.org/officeDocument/2006/relationships/slideLayout" Target="../slideLayouts/slideLayout386.xml"/><Relationship Id="rId12" Type="http://schemas.openxmlformats.org/officeDocument/2006/relationships/slideLayout" Target="../slideLayouts/slideLayout395.xml"/><Relationship Id="rId17" Type="http://schemas.openxmlformats.org/officeDocument/2006/relationships/slideLayout" Target="../slideLayouts/slideLayout400.xml"/><Relationship Id="rId25" Type="http://schemas.openxmlformats.org/officeDocument/2006/relationships/slideLayout" Target="../slideLayouts/slideLayout408.xml"/><Relationship Id="rId33" Type="http://schemas.openxmlformats.org/officeDocument/2006/relationships/slideLayout" Target="../slideLayouts/slideLayout416.xml"/><Relationship Id="rId38" Type="http://schemas.openxmlformats.org/officeDocument/2006/relationships/slideLayout" Target="../slideLayouts/slideLayout421.xml"/><Relationship Id="rId46" Type="http://schemas.openxmlformats.org/officeDocument/2006/relationships/vmlDrawing" Target="../drawings/vmlDrawing4.vml"/><Relationship Id="rId20" Type="http://schemas.openxmlformats.org/officeDocument/2006/relationships/slideLayout" Target="../slideLayouts/slideLayout403.xml"/><Relationship Id="rId41" Type="http://schemas.openxmlformats.org/officeDocument/2006/relationships/slideLayout" Target="../slideLayouts/slideLayout424.xml"/><Relationship Id="rId1" Type="http://schemas.openxmlformats.org/officeDocument/2006/relationships/slideLayout" Target="../slideLayouts/slideLayout384.xml"/><Relationship Id="rId6" Type="http://schemas.openxmlformats.org/officeDocument/2006/relationships/slideLayout" Target="../slideLayouts/slideLayout389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5.xml"/><Relationship Id="rId13" Type="http://schemas.openxmlformats.org/officeDocument/2006/relationships/slideLayout" Target="../slideLayouts/slideLayout440.xml"/><Relationship Id="rId3" Type="http://schemas.openxmlformats.org/officeDocument/2006/relationships/slideLayout" Target="../slideLayouts/slideLayout430.xml"/><Relationship Id="rId7" Type="http://schemas.openxmlformats.org/officeDocument/2006/relationships/slideLayout" Target="../slideLayouts/slideLayout434.xml"/><Relationship Id="rId12" Type="http://schemas.openxmlformats.org/officeDocument/2006/relationships/slideLayout" Target="../slideLayouts/slideLayout439.xml"/><Relationship Id="rId2" Type="http://schemas.openxmlformats.org/officeDocument/2006/relationships/slideLayout" Target="../slideLayouts/slideLayout429.xml"/><Relationship Id="rId16" Type="http://schemas.openxmlformats.org/officeDocument/2006/relationships/theme" Target="../theme/theme13.xml"/><Relationship Id="rId1" Type="http://schemas.openxmlformats.org/officeDocument/2006/relationships/slideLayout" Target="../slideLayouts/slideLayout428.xml"/><Relationship Id="rId6" Type="http://schemas.openxmlformats.org/officeDocument/2006/relationships/slideLayout" Target="../slideLayouts/slideLayout433.xml"/><Relationship Id="rId11" Type="http://schemas.openxmlformats.org/officeDocument/2006/relationships/slideLayout" Target="../slideLayouts/slideLayout438.xml"/><Relationship Id="rId5" Type="http://schemas.openxmlformats.org/officeDocument/2006/relationships/slideLayout" Target="../slideLayouts/slideLayout432.xml"/><Relationship Id="rId15" Type="http://schemas.openxmlformats.org/officeDocument/2006/relationships/slideLayout" Target="../slideLayouts/slideLayout442.xml"/><Relationship Id="rId10" Type="http://schemas.openxmlformats.org/officeDocument/2006/relationships/slideLayout" Target="../slideLayouts/slideLayout437.xml"/><Relationship Id="rId4" Type="http://schemas.openxmlformats.org/officeDocument/2006/relationships/slideLayout" Target="../slideLayouts/slideLayout431.xml"/><Relationship Id="rId9" Type="http://schemas.openxmlformats.org/officeDocument/2006/relationships/slideLayout" Target="../slideLayouts/slideLayout436.xml"/><Relationship Id="rId14" Type="http://schemas.openxmlformats.org/officeDocument/2006/relationships/slideLayout" Target="../slideLayouts/slideLayout441.xml"/></Relationships>
</file>

<file path=ppt/slideMasters/_rels/slideMaster1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55.xml"/><Relationship Id="rId18" Type="http://schemas.openxmlformats.org/officeDocument/2006/relationships/slideLayout" Target="../slideLayouts/slideLayout460.xml"/><Relationship Id="rId26" Type="http://schemas.openxmlformats.org/officeDocument/2006/relationships/slideLayout" Target="../slideLayouts/slideLayout468.xml"/><Relationship Id="rId21" Type="http://schemas.openxmlformats.org/officeDocument/2006/relationships/slideLayout" Target="../slideLayouts/slideLayout463.xml"/><Relationship Id="rId34" Type="http://schemas.openxmlformats.org/officeDocument/2006/relationships/slideLayout" Target="../slideLayouts/slideLayout476.xml"/><Relationship Id="rId7" Type="http://schemas.openxmlformats.org/officeDocument/2006/relationships/slideLayout" Target="../slideLayouts/slideLayout449.xml"/><Relationship Id="rId12" Type="http://schemas.openxmlformats.org/officeDocument/2006/relationships/slideLayout" Target="../slideLayouts/slideLayout454.xml"/><Relationship Id="rId17" Type="http://schemas.openxmlformats.org/officeDocument/2006/relationships/slideLayout" Target="../slideLayouts/slideLayout459.xml"/><Relationship Id="rId25" Type="http://schemas.openxmlformats.org/officeDocument/2006/relationships/slideLayout" Target="../slideLayouts/slideLayout467.xml"/><Relationship Id="rId33" Type="http://schemas.openxmlformats.org/officeDocument/2006/relationships/slideLayout" Target="../slideLayouts/slideLayout475.xml"/><Relationship Id="rId2" Type="http://schemas.openxmlformats.org/officeDocument/2006/relationships/slideLayout" Target="../slideLayouts/slideLayout444.xml"/><Relationship Id="rId16" Type="http://schemas.openxmlformats.org/officeDocument/2006/relationships/slideLayout" Target="../slideLayouts/slideLayout458.xml"/><Relationship Id="rId20" Type="http://schemas.openxmlformats.org/officeDocument/2006/relationships/slideLayout" Target="../slideLayouts/slideLayout462.xml"/><Relationship Id="rId29" Type="http://schemas.openxmlformats.org/officeDocument/2006/relationships/slideLayout" Target="../slideLayouts/slideLayout471.xml"/><Relationship Id="rId1" Type="http://schemas.openxmlformats.org/officeDocument/2006/relationships/slideLayout" Target="../slideLayouts/slideLayout443.xml"/><Relationship Id="rId6" Type="http://schemas.openxmlformats.org/officeDocument/2006/relationships/slideLayout" Target="../slideLayouts/slideLayout448.xml"/><Relationship Id="rId11" Type="http://schemas.openxmlformats.org/officeDocument/2006/relationships/slideLayout" Target="../slideLayouts/slideLayout453.xml"/><Relationship Id="rId24" Type="http://schemas.openxmlformats.org/officeDocument/2006/relationships/slideLayout" Target="../slideLayouts/slideLayout466.xml"/><Relationship Id="rId32" Type="http://schemas.openxmlformats.org/officeDocument/2006/relationships/slideLayout" Target="../slideLayouts/slideLayout474.xml"/><Relationship Id="rId37" Type="http://schemas.openxmlformats.org/officeDocument/2006/relationships/theme" Target="../theme/theme14.xml"/><Relationship Id="rId5" Type="http://schemas.openxmlformats.org/officeDocument/2006/relationships/slideLayout" Target="../slideLayouts/slideLayout447.xml"/><Relationship Id="rId15" Type="http://schemas.openxmlformats.org/officeDocument/2006/relationships/slideLayout" Target="../slideLayouts/slideLayout457.xml"/><Relationship Id="rId23" Type="http://schemas.openxmlformats.org/officeDocument/2006/relationships/slideLayout" Target="../slideLayouts/slideLayout465.xml"/><Relationship Id="rId28" Type="http://schemas.openxmlformats.org/officeDocument/2006/relationships/slideLayout" Target="../slideLayouts/slideLayout470.xml"/><Relationship Id="rId36" Type="http://schemas.openxmlformats.org/officeDocument/2006/relationships/slideLayout" Target="../slideLayouts/slideLayout478.xml"/><Relationship Id="rId10" Type="http://schemas.openxmlformats.org/officeDocument/2006/relationships/slideLayout" Target="../slideLayouts/slideLayout452.xml"/><Relationship Id="rId19" Type="http://schemas.openxmlformats.org/officeDocument/2006/relationships/slideLayout" Target="../slideLayouts/slideLayout461.xml"/><Relationship Id="rId31" Type="http://schemas.openxmlformats.org/officeDocument/2006/relationships/slideLayout" Target="../slideLayouts/slideLayout473.xml"/><Relationship Id="rId4" Type="http://schemas.openxmlformats.org/officeDocument/2006/relationships/slideLayout" Target="../slideLayouts/slideLayout446.xml"/><Relationship Id="rId9" Type="http://schemas.openxmlformats.org/officeDocument/2006/relationships/slideLayout" Target="../slideLayouts/slideLayout451.xml"/><Relationship Id="rId14" Type="http://schemas.openxmlformats.org/officeDocument/2006/relationships/slideLayout" Target="../slideLayouts/slideLayout456.xml"/><Relationship Id="rId22" Type="http://schemas.openxmlformats.org/officeDocument/2006/relationships/slideLayout" Target="../slideLayouts/slideLayout464.xml"/><Relationship Id="rId27" Type="http://schemas.openxmlformats.org/officeDocument/2006/relationships/slideLayout" Target="../slideLayouts/slideLayout469.xml"/><Relationship Id="rId30" Type="http://schemas.openxmlformats.org/officeDocument/2006/relationships/slideLayout" Target="../slideLayouts/slideLayout472.xml"/><Relationship Id="rId35" Type="http://schemas.openxmlformats.org/officeDocument/2006/relationships/slideLayout" Target="../slideLayouts/slideLayout477.xml"/><Relationship Id="rId8" Type="http://schemas.openxmlformats.org/officeDocument/2006/relationships/slideLayout" Target="../slideLayouts/slideLayout450.xml"/><Relationship Id="rId3" Type="http://schemas.openxmlformats.org/officeDocument/2006/relationships/slideLayout" Target="../slideLayouts/slideLayout445.xml"/></Relationships>
</file>

<file path=ppt/slideMasters/_rels/slideMaster1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91.xml"/><Relationship Id="rId18" Type="http://schemas.openxmlformats.org/officeDocument/2006/relationships/slideLayout" Target="../slideLayouts/slideLayout496.xml"/><Relationship Id="rId26" Type="http://schemas.openxmlformats.org/officeDocument/2006/relationships/slideLayout" Target="../slideLayouts/slideLayout504.xml"/><Relationship Id="rId21" Type="http://schemas.openxmlformats.org/officeDocument/2006/relationships/slideLayout" Target="../slideLayouts/slideLayout499.xml"/><Relationship Id="rId34" Type="http://schemas.openxmlformats.org/officeDocument/2006/relationships/slideLayout" Target="../slideLayouts/slideLayout512.xml"/><Relationship Id="rId7" Type="http://schemas.openxmlformats.org/officeDocument/2006/relationships/slideLayout" Target="../slideLayouts/slideLayout485.xml"/><Relationship Id="rId12" Type="http://schemas.openxmlformats.org/officeDocument/2006/relationships/slideLayout" Target="../slideLayouts/slideLayout490.xml"/><Relationship Id="rId17" Type="http://schemas.openxmlformats.org/officeDocument/2006/relationships/slideLayout" Target="../slideLayouts/slideLayout495.xml"/><Relationship Id="rId25" Type="http://schemas.openxmlformats.org/officeDocument/2006/relationships/slideLayout" Target="../slideLayouts/slideLayout503.xml"/><Relationship Id="rId33" Type="http://schemas.openxmlformats.org/officeDocument/2006/relationships/slideLayout" Target="../slideLayouts/slideLayout511.xml"/><Relationship Id="rId2" Type="http://schemas.openxmlformats.org/officeDocument/2006/relationships/slideLayout" Target="../slideLayouts/slideLayout480.xml"/><Relationship Id="rId16" Type="http://schemas.openxmlformats.org/officeDocument/2006/relationships/slideLayout" Target="../slideLayouts/slideLayout494.xml"/><Relationship Id="rId20" Type="http://schemas.openxmlformats.org/officeDocument/2006/relationships/slideLayout" Target="../slideLayouts/slideLayout498.xml"/><Relationship Id="rId29" Type="http://schemas.openxmlformats.org/officeDocument/2006/relationships/slideLayout" Target="../slideLayouts/slideLayout507.xml"/><Relationship Id="rId1" Type="http://schemas.openxmlformats.org/officeDocument/2006/relationships/slideLayout" Target="../slideLayouts/slideLayout479.xml"/><Relationship Id="rId6" Type="http://schemas.openxmlformats.org/officeDocument/2006/relationships/slideLayout" Target="../slideLayouts/slideLayout484.xml"/><Relationship Id="rId11" Type="http://schemas.openxmlformats.org/officeDocument/2006/relationships/slideLayout" Target="../slideLayouts/slideLayout489.xml"/><Relationship Id="rId24" Type="http://schemas.openxmlformats.org/officeDocument/2006/relationships/slideLayout" Target="../slideLayouts/slideLayout502.xml"/><Relationship Id="rId32" Type="http://schemas.openxmlformats.org/officeDocument/2006/relationships/slideLayout" Target="../slideLayouts/slideLayout510.xml"/><Relationship Id="rId37" Type="http://schemas.openxmlformats.org/officeDocument/2006/relationships/theme" Target="../theme/theme15.xml"/><Relationship Id="rId5" Type="http://schemas.openxmlformats.org/officeDocument/2006/relationships/slideLayout" Target="../slideLayouts/slideLayout483.xml"/><Relationship Id="rId15" Type="http://schemas.openxmlformats.org/officeDocument/2006/relationships/slideLayout" Target="../slideLayouts/slideLayout493.xml"/><Relationship Id="rId23" Type="http://schemas.openxmlformats.org/officeDocument/2006/relationships/slideLayout" Target="../slideLayouts/slideLayout501.xml"/><Relationship Id="rId28" Type="http://schemas.openxmlformats.org/officeDocument/2006/relationships/slideLayout" Target="../slideLayouts/slideLayout506.xml"/><Relationship Id="rId36" Type="http://schemas.openxmlformats.org/officeDocument/2006/relationships/slideLayout" Target="../slideLayouts/slideLayout514.xml"/><Relationship Id="rId10" Type="http://schemas.openxmlformats.org/officeDocument/2006/relationships/slideLayout" Target="../slideLayouts/slideLayout488.xml"/><Relationship Id="rId19" Type="http://schemas.openxmlformats.org/officeDocument/2006/relationships/slideLayout" Target="../slideLayouts/slideLayout497.xml"/><Relationship Id="rId31" Type="http://schemas.openxmlformats.org/officeDocument/2006/relationships/slideLayout" Target="../slideLayouts/slideLayout509.xml"/><Relationship Id="rId4" Type="http://schemas.openxmlformats.org/officeDocument/2006/relationships/slideLayout" Target="../slideLayouts/slideLayout482.xml"/><Relationship Id="rId9" Type="http://schemas.openxmlformats.org/officeDocument/2006/relationships/slideLayout" Target="../slideLayouts/slideLayout487.xml"/><Relationship Id="rId14" Type="http://schemas.openxmlformats.org/officeDocument/2006/relationships/slideLayout" Target="../slideLayouts/slideLayout492.xml"/><Relationship Id="rId22" Type="http://schemas.openxmlformats.org/officeDocument/2006/relationships/slideLayout" Target="../slideLayouts/slideLayout500.xml"/><Relationship Id="rId27" Type="http://schemas.openxmlformats.org/officeDocument/2006/relationships/slideLayout" Target="../slideLayouts/slideLayout505.xml"/><Relationship Id="rId30" Type="http://schemas.openxmlformats.org/officeDocument/2006/relationships/slideLayout" Target="../slideLayouts/slideLayout508.xml"/><Relationship Id="rId35" Type="http://schemas.openxmlformats.org/officeDocument/2006/relationships/slideLayout" Target="../slideLayouts/slideLayout513.xml"/><Relationship Id="rId8" Type="http://schemas.openxmlformats.org/officeDocument/2006/relationships/slideLayout" Target="../slideLayouts/slideLayout486.xml"/><Relationship Id="rId3" Type="http://schemas.openxmlformats.org/officeDocument/2006/relationships/slideLayout" Target="../slideLayouts/slideLayout481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2.xml"/><Relationship Id="rId13" Type="http://schemas.openxmlformats.org/officeDocument/2006/relationships/slideLayout" Target="../slideLayouts/slideLayout527.xml"/><Relationship Id="rId18" Type="http://schemas.openxmlformats.org/officeDocument/2006/relationships/slideLayout" Target="../slideLayouts/slideLayout532.xml"/><Relationship Id="rId26" Type="http://schemas.openxmlformats.org/officeDocument/2006/relationships/slideLayout" Target="../slideLayouts/slideLayout540.xml"/><Relationship Id="rId3" Type="http://schemas.openxmlformats.org/officeDocument/2006/relationships/slideLayout" Target="../slideLayouts/slideLayout517.xml"/><Relationship Id="rId21" Type="http://schemas.openxmlformats.org/officeDocument/2006/relationships/slideLayout" Target="../slideLayouts/slideLayout535.xml"/><Relationship Id="rId7" Type="http://schemas.openxmlformats.org/officeDocument/2006/relationships/slideLayout" Target="../slideLayouts/slideLayout521.xml"/><Relationship Id="rId12" Type="http://schemas.openxmlformats.org/officeDocument/2006/relationships/slideLayout" Target="../slideLayouts/slideLayout526.xml"/><Relationship Id="rId17" Type="http://schemas.openxmlformats.org/officeDocument/2006/relationships/slideLayout" Target="../slideLayouts/slideLayout531.xml"/><Relationship Id="rId25" Type="http://schemas.openxmlformats.org/officeDocument/2006/relationships/slideLayout" Target="../slideLayouts/slideLayout539.xml"/><Relationship Id="rId2" Type="http://schemas.openxmlformats.org/officeDocument/2006/relationships/slideLayout" Target="../slideLayouts/slideLayout516.xml"/><Relationship Id="rId16" Type="http://schemas.openxmlformats.org/officeDocument/2006/relationships/slideLayout" Target="../slideLayouts/slideLayout530.xml"/><Relationship Id="rId20" Type="http://schemas.openxmlformats.org/officeDocument/2006/relationships/slideLayout" Target="../slideLayouts/slideLayout534.xml"/><Relationship Id="rId29" Type="http://schemas.openxmlformats.org/officeDocument/2006/relationships/slideLayout" Target="../slideLayouts/slideLayout543.xml"/><Relationship Id="rId1" Type="http://schemas.openxmlformats.org/officeDocument/2006/relationships/slideLayout" Target="../slideLayouts/slideLayout515.xml"/><Relationship Id="rId6" Type="http://schemas.openxmlformats.org/officeDocument/2006/relationships/slideLayout" Target="../slideLayouts/slideLayout520.xml"/><Relationship Id="rId11" Type="http://schemas.openxmlformats.org/officeDocument/2006/relationships/slideLayout" Target="../slideLayouts/slideLayout525.xml"/><Relationship Id="rId24" Type="http://schemas.openxmlformats.org/officeDocument/2006/relationships/slideLayout" Target="../slideLayouts/slideLayout538.xml"/><Relationship Id="rId32" Type="http://schemas.openxmlformats.org/officeDocument/2006/relationships/theme" Target="../theme/theme16.xml"/><Relationship Id="rId5" Type="http://schemas.openxmlformats.org/officeDocument/2006/relationships/slideLayout" Target="../slideLayouts/slideLayout519.xml"/><Relationship Id="rId15" Type="http://schemas.openxmlformats.org/officeDocument/2006/relationships/slideLayout" Target="../slideLayouts/slideLayout529.xml"/><Relationship Id="rId23" Type="http://schemas.openxmlformats.org/officeDocument/2006/relationships/slideLayout" Target="../slideLayouts/slideLayout537.xml"/><Relationship Id="rId28" Type="http://schemas.openxmlformats.org/officeDocument/2006/relationships/slideLayout" Target="../slideLayouts/slideLayout542.xml"/><Relationship Id="rId10" Type="http://schemas.openxmlformats.org/officeDocument/2006/relationships/slideLayout" Target="../slideLayouts/slideLayout524.xml"/><Relationship Id="rId19" Type="http://schemas.openxmlformats.org/officeDocument/2006/relationships/slideLayout" Target="../slideLayouts/slideLayout533.xml"/><Relationship Id="rId31" Type="http://schemas.openxmlformats.org/officeDocument/2006/relationships/slideLayout" Target="../slideLayouts/slideLayout545.xml"/><Relationship Id="rId4" Type="http://schemas.openxmlformats.org/officeDocument/2006/relationships/slideLayout" Target="../slideLayouts/slideLayout518.xml"/><Relationship Id="rId9" Type="http://schemas.openxmlformats.org/officeDocument/2006/relationships/slideLayout" Target="../slideLayouts/slideLayout523.xml"/><Relationship Id="rId14" Type="http://schemas.openxmlformats.org/officeDocument/2006/relationships/slideLayout" Target="../slideLayouts/slideLayout528.xml"/><Relationship Id="rId22" Type="http://schemas.openxmlformats.org/officeDocument/2006/relationships/slideLayout" Target="../slideLayouts/slideLayout536.xml"/><Relationship Id="rId27" Type="http://schemas.openxmlformats.org/officeDocument/2006/relationships/slideLayout" Target="../slideLayouts/slideLayout541.xml"/><Relationship Id="rId30" Type="http://schemas.openxmlformats.org/officeDocument/2006/relationships/slideLayout" Target="../slideLayouts/slideLayout544.xml"/></Relationships>
</file>

<file path=ppt/slideMasters/_rels/slideMaster1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58.xml"/><Relationship Id="rId18" Type="http://schemas.openxmlformats.org/officeDocument/2006/relationships/slideLayout" Target="../slideLayouts/slideLayout563.xml"/><Relationship Id="rId26" Type="http://schemas.openxmlformats.org/officeDocument/2006/relationships/slideLayout" Target="../slideLayouts/slideLayout571.xml"/><Relationship Id="rId21" Type="http://schemas.openxmlformats.org/officeDocument/2006/relationships/slideLayout" Target="../slideLayouts/slideLayout566.xml"/><Relationship Id="rId34" Type="http://schemas.openxmlformats.org/officeDocument/2006/relationships/slideLayout" Target="../slideLayouts/slideLayout579.xml"/><Relationship Id="rId7" Type="http://schemas.openxmlformats.org/officeDocument/2006/relationships/slideLayout" Target="../slideLayouts/slideLayout552.xml"/><Relationship Id="rId12" Type="http://schemas.openxmlformats.org/officeDocument/2006/relationships/slideLayout" Target="../slideLayouts/slideLayout557.xml"/><Relationship Id="rId17" Type="http://schemas.openxmlformats.org/officeDocument/2006/relationships/slideLayout" Target="../slideLayouts/slideLayout562.xml"/><Relationship Id="rId25" Type="http://schemas.openxmlformats.org/officeDocument/2006/relationships/slideLayout" Target="../slideLayouts/slideLayout570.xml"/><Relationship Id="rId33" Type="http://schemas.openxmlformats.org/officeDocument/2006/relationships/slideLayout" Target="../slideLayouts/slideLayout578.xml"/><Relationship Id="rId38" Type="http://schemas.openxmlformats.org/officeDocument/2006/relationships/theme" Target="../theme/theme17.xml"/><Relationship Id="rId2" Type="http://schemas.openxmlformats.org/officeDocument/2006/relationships/slideLayout" Target="../slideLayouts/slideLayout547.xml"/><Relationship Id="rId16" Type="http://schemas.openxmlformats.org/officeDocument/2006/relationships/slideLayout" Target="../slideLayouts/slideLayout561.xml"/><Relationship Id="rId20" Type="http://schemas.openxmlformats.org/officeDocument/2006/relationships/slideLayout" Target="../slideLayouts/slideLayout565.xml"/><Relationship Id="rId29" Type="http://schemas.openxmlformats.org/officeDocument/2006/relationships/slideLayout" Target="../slideLayouts/slideLayout574.xml"/><Relationship Id="rId1" Type="http://schemas.openxmlformats.org/officeDocument/2006/relationships/slideLayout" Target="../slideLayouts/slideLayout546.xml"/><Relationship Id="rId6" Type="http://schemas.openxmlformats.org/officeDocument/2006/relationships/slideLayout" Target="../slideLayouts/slideLayout551.xml"/><Relationship Id="rId11" Type="http://schemas.openxmlformats.org/officeDocument/2006/relationships/slideLayout" Target="../slideLayouts/slideLayout556.xml"/><Relationship Id="rId24" Type="http://schemas.openxmlformats.org/officeDocument/2006/relationships/slideLayout" Target="../slideLayouts/slideLayout569.xml"/><Relationship Id="rId32" Type="http://schemas.openxmlformats.org/officeDocument/2006/relationships/slideLayout" Target="../slideLayouts/slideLayout577.xml"/><Relationship Id="rId37" Type="http://schemas.openxmlformats.org/officeDocument/2006/relationships/slideLayout" Target="../slideLayouts/slideLayout582.xml"/><Relationship Id="rId5" Type="http://schemas.openxmlformats.org/officeDocument/2006/relationships/slideLayout" Target="../slideLayouts/slideLayout550.xml"/><Relationship Id="rId15" Type="http://schemas.openxmlformats.org/officeDocument/2006/relationships/slideLayout" Target="../slideLayouts/slideLayout560.xml"/><Relationship Id="rId23" Type="http://schemas.openxmlformats.org/officeDocument/2006/relationships/slideLayout" Target="../slideLayouts/slideLayout568.xml"/><Relationship Id="rId28" Type="http://schemas.openxmlformats.org/officeDocument/2006/relationships/slideLayout" Target="../slideLayouts/slideLayout573.xml"/><Relationship Id="rId36" Type="http://schemas.openxmlformats.org/officeDocument/2006/relationships/slideLayout" Target="../slideLayouts/slideLayout581.xml"/><Relationship Id="rId10" Type="http://schemas.openxmlformats.org/officeDocument/2006/relationships/slideLayout" Target="../slideLayouts/slideLayout555.xml"/><Relationship Id="rId19" Type="http://schemas.openxmlformats.org/officeDocument/2006/relationships/slideLayout" Target="../slideLayouts/slideLayout564.xml"/><Relationship Id="rId31" Type="http://schemas.openxmlformats.org/officeDocument/2006/relationships/slideLayout" Target="../slideLayouts/slideLayout576.xml"/><Relationship Id="rId4" Type="http://schemas.openxmlformats.org/officeDocument/2006/relationships/slideLayout" Target="../slideLayouts/slideLayout549.xml"/><Relationship Id="rId9" Type="http://schemas.openxmlformats.org/officeDocument/2006/relationships/slideLayout" Target="../slideLayouts/slideLayout554.xml"/><Relationship Id="rId14" Type="http://schemas.openxmlformats.org/officeDocument/2006/relationships/slideLayout" Target="../slideLayouts/slideLayout559.xml"/><Relationship Id="rId22" Type="http://schemas.openxmlformats.org/officeDocument/2006/relationships/slideLayout" Target="../slideLayouts/slideLayout567.xml"/><Relationship Id="rId27" Type="http://schemas.openxmlformats.org/officeDocument/2006/relationships/slideLayout" Target="../slideLayouts/slideLayout572.xml"/><Relationship Id="rId30" Type="http://schemas.openxmlformats.org/officeDocument/2006/relationships/slideLayout" Target="../slideLayouts/slideLayout575.xml"/><Relationship Id="rId35" Type="http://schemas.openxmlformats.org/officeDocument/2006/relationships/slideLayout" Target="../slideLayouts/slideLayout580.xml"/><Relationship Id="rId8" Type="http://schemas.openxmlformats.org/officeDocument/2006/relationships/slideLayout" Target="../slideLayouts/slideLayout553.xml"/><Relationship Id="rId3" Type="http://schemas.openxmlformats.org/officeDocument/2006/relationships/slideLayout" Target="../slideLayouts/slideLayout548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0.xml"/><Relationship Id="rId13" Type="http://schemas.openxmlformats.org/officeDocument/2006/relationships/slideLayout" Target="../slideLayouts/slideLayout595.xml"/><Relationship Id="rId18" Type="http://schemas.openxmlformats.org/officeDocument/2006/relationships/slideLayout" Target="../slideLayouts/slideLayout600.xml"/><Relationship Id="rId26" Type="http://schemas.openxmlformats.org/officeDocument/2006/relationships/slideLayout" Target="../slideLayouts/slideLayout608.xml"/><Relationship Id="rId3" Type="http://schemas.openxmlformats.org/officeDocument/2006/relationships/slideLayout" Target="../slideLayouts/slideLayout585.xml"/><Relationship Id="rId21" Type="http://schemas.openxmlformats.org/officeDocument/2006/relationships/slideLayout" Target="../slideLayouts/slideLayout603.xml"/><Relationship Id="rId7" Type="http://schemas.openxmlformats.org/officeDocument/2006/relationships/slideLayout" Target="../slideLayouts/slideLayout589.xml"/><Relationship Id="rId12" Type="http://schemas.openxmlformats.org/officeDocument/2006/relationships/slideLayout" Target="../slideLayouts/slideLayout594.xml"/><Relationship Id="rId17" Type="http://schemas.openxmlformats.org/officeDocument/2006/relationships/slideLayout" Target="../slideLayouts/slideLayout599.xml"/><Relationship Id="rId25" Type="http://schemas.openxmlformats.org/officeDocument/2006/relationships/slideLayout" Target="../slideLayouts/slideLayout607.xml"/><Relationship Id="rId2" Type="http://schemas.openxmlformats.org/officeDocument/2006/relationships/slideLayout" Target="../slideLayouts/slideLayout584.xml"/><Relationship Id="rId16" Type="http://schemas.openxmlformats.org/officeDocument/2006/relationships/slideLayout" Target="../slideLayouts/slideLayout598.xml"/><Relationship Id="rId20" Type="http://schemas.openxmlformats.org/officeDocument/2006/relationships/slideLayout" Target="../slideLayouts/slideLayout602.xml"/><Relationship Id="rId29" Type="http://schemas.openxmlformats.org/officeDocument/2006/relationships/theme" Target="../theme/theme18.xml"/><Relationship Id="rId1" Type="http://schemas.openxmlformats.org/officeDocument/2006/relationships/slideLayout" Target="../slideLayouts/slideLayout583.xml"/><Relationship Id="rId6" Type="http://schemas.openxmlformats.org/officeDocument/2006/relationships/slideLayout" Target="../slideLayouts/slideLayout588.xml"/><Relationship Id="rId11" Type="http://schemas.openxmlformats.org/officeDocument/2006/relationships/slideLayout" Target="../slideLayouts/slideLayout593.xml"/><Relationship Id="rId24" Type="http://schemas.openxmlformats.org/officeDocument/2006/relationships/slideLayout" Target="../slideLayouts/slideLayout606.xml"/><Relationship Id="rId5" Type="http://schemas.openxmlformats.org/officeDocument/2006/relationships/slideLayout" Target="../slideLayouts/slideLayout587.xml"/><Relationship Id="rId15" Type="http://schemas.openxmlformats.org/officeDocument/2006/relationships/slideLayout" Target="../slideLayouts/slideLayout597.xml"/><Relationship Id="rId23" Type="http://schemas.openxmlformats.org/officeDocument/2006/relationships/slideLayout" Target="../slideLayouts/slideLayout605.xml"/><Relationship Id="rId28" Type="http://schemas.openxmlformats.org/officeDocument/2006/relationships/slideLayout" Target="../slideLayouts/slideLayout610.xml"/><Relationship Id="rId10" Type="http://schemas.openxmlformats.org/officeDocument/2006/relationships/slideLayout" Target="../slideLayouts/slideLayout592.xml"/><Relationship Id="rId19" Type="http://schemas.openxmlformats.org/officeDocument/2006/relationships/slideLayout" Target="../slideLayouts/slideLayout601.xml"/><Relationship Id="rId4" Type="http://schemas.openxmlformats.org/officeDocument/2006/relationships/slideLayout" Target="../slideLayouts/slideLayout586.xml"/><Relationship Id="rId9" Type="http://schemas.openxmlformats.org/officeDocument/2006/relationships/slideLayout" Target="../slideLayouts/slideLayout591.xml"/><Relationship Id="rId14" Type="http://schemas.openxmlformats.org/officeDocument/2006/relationships/slideLayout" Target="../slideLayouts/slideLayout596.xml"/><Relationship Id="rId22" Type="http://schemas.openxmlformats.org/officeDocument/2006/relationships/slideLayout" Target="../slideLayouts/slideLayout604.xml"/><Relationship Id="rId27" Type="http://schemas.openxmlformats.org/officeDocument/2006/relationships/slideLayout" Target="../slideLayouts/slideLayout609.xml"/></Relationships>
</file>

<file path=ppt/slideMasters/_rels/slideMaster1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23.xml"/><Relationship Id="rId18" Type="http://schemas.openxmlformats.org/officeDocument/2006/relationships/slideLayout" Target="../slideLayouts/slideLayout628.xml"/><Relationship Id="rId26" Type="http://schemas.openxmlformats.org/officeDocument/2006/relationships/slideLayout" Target="../slideLayouts/slideLayout636.xml"/><Relationship Id="rId39" Type="http://schemas.openxmlformats.org/officeDocument/2006/relationships/tags" Target="../tags/tag7.xml"/><Relationship Id="rId21" Type="http://schemas.openxmlformats.org/officeDocument/2006/relationships/slideLayout" Target="../slideLayouts/slideLayout631.xml"/><Relationship Id="rId34" Type="http://schemas.openxmlformats.org/officeDocument/2006/relationships/slideLayout" Target="../slideLayouts/slideLayout644.xml"/><Relationship Id="rId7" Type="http://schemas.openxmlformats.org/officeDocument/2006/relationships/slideLayout" Target="../slideLayouts/slideLayout617.xml"/><Relationship Id="rId2" Type="http://schemas.openxmlformats.org/officeDocument/2006/relationships/slideLayout" Target="../slideLayouts/slideLayout612.xml"/><Relationship Id="rId16" Type="http://schemas.openxmlformats.org/officeDocument/2006/relationships/slideLayout" Target="../slideLayouts/slideLayout626.xml"/><Relationship Id="rId20" Type="http://schemas.openxmlformats.org/officeDocument/2006/relationships/slideLayout" Target="../slideLayouts/slideLayout630.xml"/><Relationship Id="rId29" Type="http://schemas.openxmlformats.org/officeDocument/2006/relationships/slideLayout" Target="../slideLayouts/slideLayout639.xml"/><Relationship Id="rId41" Type="http://schemas.openxmlformats.org/officeDocument/2006/relationships/image" Target="../media/image9.emf"/><Relationship Id="rId1" Type="http://schemas.openxmlformats.org/officeDocument/2006/relationships/slideLayout" Target="../slideLayouts/slideLayout611.xml"/><Relationship Id="rId6" Type="http://schemas.openxmlformats.org/officeDocument/2006/relationships/slideLayout" Target="../slideLayouts/slideLayout616.xml"/><Relationship Id="rId11" Type="http://schemas.openxmlformats.org/officeDocument/2006/relationships/slideLayout" Target="../slideLayouts/slideLayout621.xml"/><Relationship Id="rId24" Type="http://schemas.openxmlformats.org/officeDocument/2006/relationships/slideLayout" Target="../slideLayouts/slideLayout634.xml"/><Relationship Id="rId32" Type="http://schemas.openxmlformats.org/officeDocument/2006/relationships/slideLayout" Target="../slideLayouts/slideLayout642.xml"/><Relationship Id="rId37" Type="http://schemas.openxmlformats.org/officeDocument/2006/relationships/theme" Target="../theme/theme19.xml"/><Relationship Id="rId40" Type="http://schemas.openxmlformats.org/officeDocument/2006/relationships/oleObject" Target="../embeddings/oleObject6.bin"/><Relationship Id="rId5" Type="http://schemas.openxmlformats.org/officeDocument/2006/relationships/slideLayout" Target="../slideLayouts/slideLayout615.xml"/><Relationship Id="rId15" Type="http://schemas.openxmlformats.org/officeDocument/2006/relationships/slideLayout" Target="../slideLayouts/slideLayout625.xml"/><Relationship Id="rId23" Type="http://schemas.openxmlformats.org/officeDocument/2006/relationships/slideLayout" Target="../slideLayouts/slideLayout633.xml"/><Relationship Id="rId28" Type="http://schemas.openxmlformats.org/officeDocument/2006/relationships/slideLayout" Target="../slideLayouts/slideLayout638.xml"/><Relationship Id="rId36" Type="http://schemas.openxmlformats.org/officeDocument/2006/relationships/slideLayout" Target="../slideLayouts/slideLayout646.xml"/><Relationship Id="rId10" Type="http://schemas.openxmlformats.org/officeDocument/2006/relationships/slideLayout" Target="../slideLayouts/slideLayout620.xml"/><Relationship Id="rId19" Type="http://schemas.openxmlformats.org/officeDocument/2006/relationships/slideLayout" Target="../slideLayouts/slideLayout629.xml"/><Relationship Id="rId31" Type="http://schemas.openxmlformats.org/officeDocument/2006/relationships/slideLayout" Target="../slideLayouts/slideLayout641.xml"/><Relationship Id="rId4" Type="http://schemas.openxmlformats.org/officeDocument/2006/relationships/slideLayout" Target="../slideLayouts/slideLayout614.xml"/><Relationship Id="rId9" Type="http://schemas.openxmlformats.org/officeDocument/2006/relationships/slideLayout" Target="../slideLayouts/slideLayout619.xml"/><Relationship Id="rId14" Type="http://schemas.openxmlformats.org/officeDocument/2006/relationships/slideLayout" Target="../slideLayouts/slideLayout624.xml"/><Relationship Id="rId22" Type="http://schemas.openxmlformats.org/officeDocument/2006/relationships/slideLayout" Target="../slideLayouts/slideLayout632.xml"/><Relationship Id="rId27" Type="http://schemas.openxmlformats.org/officeDocument/2006/relationships/slideLayout" Target="../slideLayouts/slideLayout637.xml"/><Relationship Id="rId30" Type="http://schemas.openxmlformats.org/officeDocument/2006/relationships/slideLayout" Target="../slideLayouts/slideLayout640.xml"/><Relationship Id="rId35" Type="http://schemas.openxmlformats.org/officeDocument/2006/relationships/slideLayout" Target="../slideLayouts/slideLayout645.xml"/><Relationship Id="rId8" Type="http://schemas.openxmlformats.org/officeDocument/2006/relationships/slideLayout" Target="../slideLayouts/slideLayout618.xml"/><Relationship Id="rId3" Type="http://schemas.openxmlformats.org/officeDocument/2006/relationships/slideLayout" Target="../slideLayouts/slideLayout613.xml"/><Relationship Id="rId12" Type="http://schemas.openxmlformats.org/officeDocument/2006/relationships/slideLayout" Target="../slideLayouts/slideLayout622.xml"/><Relationship Id="rId17" Type="http://schemas.openxmlformats.org/officeDocument/2006/relationships/slideLayout" Target="../slideLayouts/slideLayout627.xml"/><Relationship Id="rId25" Type="http://schemas.openxmlformats.org/officeDocument/2006/relationships/slideLayout" Target="../slideLayouts/slideLayout635.xml"/><Relationship Id="rId33" Type="http://schemas.openxmlformats.org/officeDocument/2006/relationships/slideLayout" Target="../slideLayouts/slideLayout643.xml"/><Relationship Id="rId38" Type="http://schemas.openxmlformats.org/officeDocument/2006/relationships/vmlDrawing" Target="../drawings/vmlDrawing6.vml"/></Relationships>
</file>

<file path=ppt/slideMasters/_rels/slideMaster2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59.xml"/><Relationship Id="rId18" Type="http://schemas.openxmlformats.org/officeDocument/2006/relationships/slideLayout" Target="../slideLayouts/slideLayout664.xml"/><Relationship Id="rId26" Type="http://schemas.openxmlformats.org/officeDocument/2006/relationships/slideLayout" Target="../slideLayouts/slideLayout672.xml"/><Relationship Id="rId21" Type="http://schemas.openxmlformats.org/officeDocument/2006/relationships/slideLayout" Target="../slideLayouts/slideLayout667.xml"/><Relationship Id="rId34" Type="http://schemas.openxmlformats.org/officeDocument/2006/relationships/slideLayout" Target="../slideLayouts/slideLayout680.xml"/><Relationship Id="rId7" Type="http://schemas.openxmlformats.org/officeDocument/2006/relationships/slideLayout" Target="../slideLayouts/slideLayout653.xml"/><Relationship Id="rId12" Type="http://schemas.openxmlformats.org/officeDocument/2006/relationships/slideLayout" Target="../slideLayouts/slideLayout658.xml"/><Relationship Id="rId17" Type="http://schemas.openxmlformats.org/officeDocument/2006/relationships/slideLayout" Target="../slideLayouts/slideLayout663.xml"/><Relationship Id="rId25" Type="http://schemas.openxmlformats.org/officeDocument/2006/relationships/slideLayout" Target="../slideLayouts/slideLayout671.xml"/><Relationship Id="rId33" Type="http://schemas.openxmlformats.org/officeDocument/2006/relationships/slideLayout" Target="../slideLayouts/slideLayout679.xml"/><Relationship Id="rId2" Type="http://schemas.openxmlformats.org/officeDocument/2006/relationships/slideLayout" Target="../slideLayouts/slideLayout648.xml"/><Relationship Id="rId16" Type="http://schemas.openxmlformats.org/officeDocument/2006/relationships/slideLayout" Target="../slideLayouts/slideLayout662.xml"/><Relationship Id="rId20" Type="http://schemas.openxmlformats.org/officeDocument/2006/relationships/slideLayout" Target="../slideLayouts/slideLayout666.xml"/><Relationship Id="rId29" Type="http://schemas.openxmlformats.org/officeDocument/2006/relationships/slideLayout" Target="../slideLayouts/slideLayout675.xml"/><Relationship Id="rId1" Type="http://schemas.openxmlformats.org/officeDocument/2006/relationships/slideLayout" Target="../slideLayouts/slideLayout647.xml"/><Relationship Id="rId6" Type="http://schemas.openxmlformats.org/officeDocument/2006/relationships/slideLayout" Target="../slideLayouts/slideLayout652.xml"/><Relationship Id="rId11" Type="http://schemas.openxmlformats.org/officeDocument/2006/relationships/slideLayout" Target="../slideLayouts/slideLayout657.xml"/><Relationship Id="rId24" Type="http://schemas.openxmlformats.org/officeDocument/2006/relationships/slideLayout" Target="../slideLayouts/slideLayout670.xml"/><Relationship Id="rId32" Type="http://schemas.openxmlformats.org/officeDocument/2006/relationships/slideLayout" Target="../slideLayouts/slideLayout678.xml"/><Relationship Id="rId37" Type="http://schemas.openxmlformats.org/officeDocument/2006/relationships/theme" Target="../theme/theme20.xml"/><Relationship Id="rId5" Type="http://schemas.openxmlformats.org/officeDocument/2006/relationships/slideLayout" Target="../slideLayouts/slideLayout651.xml"/><Relationship Id="rId15" Type="http://schemas.openxmlformats.org/officeDocument/2006/relationships/slideLayout" Target="../slideLayouts/slideLayout661.xml"/><Relationship Id="rId23" Type="http://schemas.openxmlformats.org/officeDocument/2006/relationships/slideLayout" Target="../slideLayouts/slideLayout669.xml"/><Relationship Id="rId28" Type="http://schemas.openxmlformats.org/officeDocument/2006/relationships/slideLayout" Target="../slideLayouts/slideLayout674.xml"/><Relationship Id="rId36" Type="http://schemas.openxmlformats.org/officeDocument/2006/relationships/slideLayout" Target="../slideLayouts/slideLayout682.xml"/><Relationship Id="rId10" Type="http://schemas.openxmlformats.org/officeDocument/2006/relationships/slideLayout" Target="../slideLayouts/slideLayout656.xml"/><Relationship Id="rId19" Type="http://schemas.openxmlformats.org/officeDocument/2006/relationships/slideLayout" Target="../slideLayouts/slideLayout665.xml"/><Relationship Id="rId31" Type="http://schemas.openxmlformats.org/officeDocument/2006/relationships/slideLayout" Target="../slideLayouts/slideLayout677.xml"/><Relationship Id="rId4" Type="http://schemas.openxmlformats.org/officeDocument/2006/relationships/slideLayout" Target="../slideLayouts/slideLayout650.xml"/><Relationship Id="rId9" Type="http://schemas.openxmlformats.org/officeDocument/2006/relationships/slideLayout" Target="../slideLayouts/slideLayout655.xml"/><Relationship Id="rId14" Type="http://schemas.openxmlformats.org/officeDocument/2006/relationships/slideLayout" Target="../slideLayouts/slideLayout660.xml"/><Relationship Id="rId22" Type="http://schemas.openxmlformats.org/officeDocument/2006/relationships/slideLayout" Target="../slideLayouts/slideLayout668.xml"/><Relationship Id="rId27" Type="http://schemas.openxmlformats.org/officeDocument/2006/relationships/slideLayout" Target="../slideLayouts/slideLayout673.xml"/><Relationship Id="rId30" Type="http://schemas.openxmlformats.org/officeDocument/2006/relationships/slideLayout" Target="../slideLayouts/slideLayout676.xml"/><Relationship Id="rId35" Type="http://schemas.openxmlformats.org/officeDocument/2006/relationships/slideLayout" Target="../slideLayouts/slideLayout681.xml"/><Relationship Id="rId8" Type="http://schemas.openxmlformats.org/officeDocument/2006/relationships/slideLayout" Target="../slideLayouts/slideLayout654.xml"/><Relationship Id="rId3" Type="http://schemas.openxmlformats.org/officeDocument/2006/relationships/slideLayout" Target="../slideLayouts/slideLayout649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90.xml"/><Relationship Id="rId13" Type="http://schemas.openxmlformats.org/officeDocument/2006/relationships/slideLayout" Target="../slideLayouts/slideLayout695.xml"/><Relationship Id="rId18" Type="http://schemas.openxmlformats.org/officeDocument/2006/relationships/slideLayout" Target="../slideLayouts/slideLayout700.xml"/><Relationship Id="rId26" Type="http://schemas.openxmlformats.org/officeDocument/2006/relationships/slideLayout" Target="../slideLayouts/slideLayout708.xml"/><Relationship Id="rId3" Type="http://schemas.openxmlformats.org/officeDocument/2006/relationships/slideLayout" Target="../slideLayouts/slideLayout685.xml"/><Relationship Id="rId21" Type="http://schemas.openxmlformats.org/officeDocument/2006/relationships/slideLayout" Target="../slideLayouts/slideLayout703.xml"/><Relationship Id="rId7" Type="http://schemas.openxmlformats.org/officeDocument/2006/relationships/slideLayout" Target="../slideLayouts/slideLayout689.xml"/><Relationship Id="rId12" Type="http://schemas.openxmlformats.org/officeDocument/2006/relationships/slideLayout" Target="../slideLayouts/slideLayout694.xml"/><Relationship Id="rId17" Type="http://schemas.openxmlformats.org/officeDocument/2006/relationships/slideLayout" Target="../slideLayouts/slideLayout699.xml"/><Relationship Id="rId25" Type="http://schemas.openxmlformats.org/officeDocument/2006/relationships/slideLayout" Target="../slideLayouts/slideLayout707.xml"/><Relationship Id="rId2" Type="http://schemas.openxmlformats.org/officeDocument/2006/relationships/slideLayout" Target="../slideLayouts/slideLayout684.xml"/><Relationship Id="rId16" Type="http://schemas.openxmlformats.org/officeDocument/2006/relationships/slideLayout" Target="../slideLayouts/slideLayout698.xml"/><Relationship Id="rId20" Type="http://schemas.openxmlformats.org/officeDocument/2006/relationships/slideLayout" Target="../slideLayouts/slideLayout702.xml"/><Relationship Id="rId29" Type="http://schemas.openxmlformats.org/officeDocument/2006/relationships/theme" Target="../theme/theme21.xml"/><Relationship Id="rId1" Type="http://schemas.openxmlformats.org/officeDocument/2006/relationships/slideLayout" Target="../slideLayouts/slideLayout683.xml"/><Relationship Id="rId6" Type="http://schemas.openxmlformats.org/officeDocument/2006/relationships/slideLayout" Target="../slideLayouts/slideLayout688.xml"/><Relationship Id="rId11" Type="http://schemas.openxmlformats.org/officeDocument/2006/relationships/slideLayout" Target="../slideLayouts/slideLayout693.xml"/><Relationship Id="rId24" Type="http://schemas.openxmlformats.org/officeDocument/2006/relationships/slideLayout" Target="../slideLayouts/slideLayout706.xml"/><Relationship Id="rId5" Type="http://schemas.openxmlformats.org/officeDocument/2006/relationships/slideLayout" Target="../slideLayouts/slideLayout687.xml"/><Relationship Id="rId15" Type="http://schemas.openxmlformats.org/officeDocument/2006/relationships/slideLayout" Target="../slideLayouts/slideLayout697.xml"/><Relationship Id="rId23" Type="http://schemas.openxmlformats.org/officeDocument/2006/relationships/slideLayout" Target="../slideLayouts/slideLayout705.xml"/><Relationship Id="rId28" Type="http://schemas.openxmlformats.org/officeDocument/2006/relationships/slideLayout" Target="../slideLayouts/slideLayout710.xml"/><Relationship Id="rId10" Type="http://schemas.openxmlformats.org/officeDocument/2006/relationships/slideLayout" Target="../slideLayouts/slideLayout692.xml"/><Relationship Id="rId19" Type="http://schemas.openxmlformats.org/officeDocument/2006/relationships/slideLayout" Target="../slideLayouts/slideLayout701.xml"/><Relationship Id="rId4" Type="http://schemas.openxmlformats.org/officeDocument/2006/relationships/slideLayout" Target="../slideLayouts/slideLayout686.xml"/><Relationship Id="rId9" Type="http://schemas.openxmlformats.org/officeDocument/2006/relationships/slideLayout" Target="../slideLayouts/slideLayout691.xml"/><Relationship Id="rId14" Type="http://schemas.openxmlformats.org/officeDocument/2006/relationships/slideLayout" Target="../slideLayouts/slideLayout696.xml"/><Relationship Id="rId22" Type="http://schemas.openxmlformats.org/officeDocument/2006/relationships/slideLayout" Target="../slideLayouts/slideLayout704.xml"/><Relationship Id="rId27" Type="http://schemas.openxmlformats.org/officeDocument/2006/relationships/slideLayout" Target="../slideLayouts/slideLayout709.xml"/></Relationships>
</file>

<file path=ppt/slideMasters/_rels/slideMaster2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23.xml"/><Relationship Id="rId18" Type="http://schemas.openxmlformats.org/officeDocument/2006/relationships/slideLayout" Target="../slideLayouts/slideLayout728.xml"/><Relationship Id="rId26" Type="http://schemas.openxmlformats.org/officeDocument/2006/relationships/slideLayout" Target="../slideLayouts/slideLayout736.xml"/><Relationship Id="rId21" Type="http://schemas.openxmlformats.org/officeDocument/2006/relationships/slideLayout" Target="../slideLayouts/slideLayout731.xml"/><Relationship Id="rId34" Type="http://schemas.openxmlformats.org/officeDocument/2006/relationships/slideLayout" Target="../slideLayouts/slideLayout744.xml"/><Relationship Id="rId7" Type="http://schemas.openxmlformats.org/officeDocument/2006/relationships/slideLayout" Target="../slideLayouts/slideLayout717.xml"/><Relationship Id="rId12" Type="http://schemas.openxmlformats.org/officeDocument/2006/relationships/slideLayout" Target="../slideLayouts/slideLayout722.xml"/><Relationship Id="rId17" Type="http://schemas.openxmlformats.org/officeDocument/2006/relationships/slideLayout" Target="../slideLayouts/slideLayout727.xml"/><Relationship Id="rId25" Type="http://schemas.openxmlformats.org/officeDocument/2006/relationships/slideLayout" Target="../slideLayouts/slideLayout735.xml"/><Relationship Id="rId33" Type="http://schemas.openxmlformats.org/officeDocument/2006/relationships/slideLayout" Target="../slideLayouts/slideLayout743.xml"/><Relationship Id="rId2" Type="http://schemas.openxmlformats.org/officeDocument/2006/relationships/slideLayout" Target="../slideLayouts/slideLayout712.xml"/><Relationship Id="rId16" Type="http://schemas.openxmlformats.org/officeDocument/2006/relationships/slideLayout" Target="../slideLayouts/slideLayout726.xml"/><Relationship Id="rId20" Type="http://schemas.openxmlformats.org/officeDocument/2006/relationships/slideLayout" Target="../slideLayouts/slideLayout730.xml"/><Relationship Id="rId29" Type="http://schemas.openxmlformats.org/officeDocument/2006/relationships/slideLayout" Target="../slideLayouts/slideLayout739.xml"/><Relationship Id="rId1" Type="http://schemas.openxmlformats.org/officeDocument/2006/relationships/slideLayout" Target="../slideLayouts/slideLayout711.xml"/><Relationship Id="rId6" Type="http://schemas.openxmlformats.org/officeDocument/2006/relationships/slideLayout" Target="../slideLayouts/slideLayout716.xml"/><Relationship Id="rId11" Type="http://schemas.openxmlformats.org/officeDocument/2006/relationships/slideLayout" Target="../slideLayouts/slideLayout721.xml"/><Relationship Id="rId24" Type="http://schemas.openxmlformats.org/officeDocument/2006/relationships/slideLayout" Target="../slideLayouts/slideLayout734.xml"/><Relationship Id="rId32" Type="http://schemas.openxmlformats.org/officeDocument/2006/relationships/slideLayout" Target="../slideLayouts/slideLayout742.xml"/><Relationship Id="rId37" Type="http://schemas.openxmlformats.org/officeDocument/2006/relationships/theme" Target="../theme/theme22.xml"/><Relationship Id="rId5" Type="http://schemas.openxmlformats.org/officeDocument/2006/relationships/slideLayout" Target="../slideLayouts/slideLayout715.xml"/><Relationship Id="rId15" Type="http://schemas.openxmlformats.org/officeDocument/2006/relationships/slideLayout" Target="../slideLayouts/slideLayout725.xml"/><Relationship Id="rId23" Type="http://schemas.openxmlformats.org/officeDocument/2006/relationships/slideLayout" Target="../slideLayouts/slideLayout733.xml"/><Relationship Id="rId28" Type="http://schemas.openxmlformats.org/officeDocument/2006/relationships/slideLayout" Target="../slideLayouts/slideLayout738.xml"/><Relationship Id="rId36" Type="http://schemas.openxmlformats.org/officeDocument/2006/relationships/slideLayout" Target="../slideLayouts/slideLayout746.xml"/><Relationship Id="rId10" Type="http://schemas.openxmlformats.org/officeDocument/2006/relationships/slideLayout" Target="../slideLayouts/slideLayout720.xml"/><Relationship Id="rId19" Type="http://schemas.openxmlformats.org/officeDocument/2006/relationships/slideLayout" Target="../slideLayouts/slideLayout729.xml"/><Relationship Id="rId31" Type="http://schemas.openxmlformats.org/officeDocument/2006/relationships/slideLayout" Target="../slideLayouts/slideLayout741.xml"/><Relationship Id="rId4" Type="http://schemas.openxmlformats.org/officeDocument/2006/relationships/slideLayout" Target="../slideLayouts/slideLayout714.xml"/><Relationship Id="rId9" Type="http://schemas.openxmlformats.org/officeDocument/2006/relationships/slideLayout" Target="../slideLayouts/slideLayout719.xml"/><Relationship Id="rId14" Type="http://schemas.openxmlformats.org/officeDocument/2006/relationships/slideLayout" Target="../slideLayouts/slideLayout724.xml"/><Relationship Id="rId22" Type="http://schemas.openxmlformats.org/officeDocument/2006/relationships/slideLayout" Target="../slideLayouts/slideLayout732.xml"/><Relationship Id="rId27" Type="http://schemas.openxmlformats.org/officeDocument/2006/relationships/slideLayout" Target="../slideLayouts/slideLayout737.xml"/><Relationship Id="rId30" Type="http://schemas.openxmlformats.org/officeDocument/2006/relationships/slideLayout" Target="../slideLayouts/slideLayout740.xml"/><Relationship Id="rId35" Type="http://schemas.openxmlformats.org/officeDocument/2006/relationships/slideLayout" Target="../slideLayouts/slideLayout745.xml"/><Relationship Id="rId8" Type="http://schemas.openxmlformats.org/officeDocument/2006/relationships/slideLayout" Target="../slideLayouts/slideLayout718.xml"/><Relationship Id="rId3" Type="http://schemas.openxmlformats.org/officeDocument/2006/relationships/slideLayout" Target="../slideLayouts/slideLayout713.xml"/></Relationships>
</file>

<file path=ppt/slideMasters/_rels/slideMaster2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59.xml"/><Relationship Id="rId18" Type="http://schemas.openxmlformats.org/officeDocument/2006/relationships/slideLayout" Target="../slideLayouts/slideLayout764.xml"/><Relationship Id="rId26" Type="http://schemas.openxmlformats.org/officeDocument/2006/relationships/slideLayout" Target="../slideLayouts/slideLayout772.xml"/><Relationship Id="rId21" Type="http://schemas.openxmlformats.org/officeDocument/2006/relationships/slideLayout" Target="../slideLayouts/slideLayout767.xml"/><Relationship Id="rId34" Type="http://schemas.openxmlformats.org/officeDocument/2006/relationships/slideLayout" Target="../slideLayouts/slideLayout780.xml"/><Relationship Id="rId7" Type="http://schemas.openxmlformats.org/officeDocument/2006/relationships/slideLayout" Target="../slideLayouts/slideLayout753.xml"/><Relationship Id="rId12" Type="http://schemas.openxmlformats.org/officeDocument/2006/relationships/slideLayout" Target="../slideLayouts/slideLayout758.xml"/><Relationship Id="rId17" Type="http://schemas.openxmlformats.org/officeDocument/2006/relationships/slideLayout" Target="../slideLayouts/slideLayout763.xml"/><Relationship Id="rId25" Type="http://schemas.openxmlformats.org/officeDocument/2006/relationships/slideLayout" Target="../slideLayouts/slideLayout771.xml"/><Relationship Id="rId33" Type="http://schemas.openxmlformats.org/officeDocument/2006/relationships/slideLayout" Target="../slideLayouts/slideLayout779.xml"/><Relationship Id="rId2" Type="http://schemas.openxmlformats.org/officeDocument/2006/relationships/slideLayout" Target="../slideLayouts/slideLayout748.xml"/><Relationship Id="rId16" Type="http://schemas.openxmlformats.org/officeDocument/2006/relationships/slideLayout" Target="../slideLayouts/slideLayout762.xml"/><Relationship Id="rId20" Type="http://schemas.openxmlformats.org/officeDocument/2006/relationships/slideLayout" Target="../slideLayouts/slideLayout766.xml"/><Relationship Id="rId29" Type="http://schemas.openxmlformats.org/officeDocument/2006/relationships/slideLayout" Target="../slideLayouts/slideLayout775.xml"/><Relationship Id="rId1" Type="http://schemas.openxmlformats.org/officeDocument/2006/relationships/slideLayout" Target="../slideLayouts/slideLayout747.xml"/><Relationship Id="rId6" Type="http://schemas.openxmlformats.org/officeDocument/2006/relationships/slideLayout" Target="../slideLayouts/slideLayout752.xml"/><Relationship Id="rId11" Type="http://schemas.openxmlformats.org/officeDocument/2006/relationships/slideLayout" Target="../slideLayouts/slideLayout757.xml"/><Relationship Id="rId24" Type="http://schemas.openxmlformats.org/officeDocument/2006/relationships/slideLayout" Target="../slideLayouts/slideLayout770.xml"/><Relationship Id="rId32" Type="http://schemas.openxmlformats.org/officeDocument/2006/relationships/slideLayout" Target="../slideLayouts/slideLayout778.xml"/><Relationship Id="rId37" Type="http://schemas.openxmlformats.org/officeDocument/2006/relationships/theme" Target="../theme/theme23.xml"/><Relationship Id="rId5" Type="http://schemas.openxmlformats.org/officeDocument/2006/relationships/slideLayout" Target="../slideLayouts/slideLayout751.xml"/><Relationship Id="rId15" Type="http://schemas.openxmlformats.org/officeDocument/2006/relationships/slideLayout" Target="../slideLayouts/slideLayout761.xml"/><Relationship Id="rId23" Type="http://schemas.openxmlformats.org/officeDocument/2006/relationships/slideLayout" Target="../slideLayouts/slideLayout769.xml"/><Relationship Id="rId28" Type="http://schemas.openxmlformats.org/officeDocument/2006/relationships/slideLayout" Target="../slideLayouts/slideLayout774.xml"/><Relationship Id="rId36" Type="http://schemas.openxmlformats.org/officeDocument/2006/relationships/slideLayout" Target="../slideLayouts/slideLayout782.xml"/><Relationship Id="rId10" Type="http://schemas.openxmlformats.org/officeDocument/2006/relationships/slideLayout" Target="../slideLayouts/slideLayout756.xml"/><Relationship Id="rId19" Type="http://schemas.openxmlformats.org/officeDocument/2006/relationships/slideLayout" Target="../slideLayouts/slideLayout765.xml"/><Relationship Id="rId31" Type="http://schemas.openxmlformats.org/officeDocument/2006/relationships/slideLayout" Target="../slideLayouts/slideLayout777.xml"/><Relationship Id="rId4" Type="http://schemas.openxmlformats.org/officeDocument/2006/relationships/slideLayout" Target="../slideLayouts/slideLayout750.xml"/><Relationship Id="rId9" Type="http://schemas.openxmlformats.org/officeDocument/2006/relationships/slideLayout" Target="../slideLayouts/slideLayout755.xml"/><Relationship Id="rId14" Type="http://schemas.openxmlformats.org/officeDocument/2006/relationships/slideLayout" Target="../slideLayouts/slideLayout760.xml"/><Relationship Id="rId22" Type="http://schemas.openxmlformats.org/officeDocument/2006/relationships/slideLayout" Target="../slideLayouts/slideLayout768.xml"/><Relationship Id="rId27" Type="http://schemas.openxmlformats.org/officeDocument/2006/relationships/slideLayout" Target="../slideLayouts/slideLayout773.xml"/><Relationship Id="rId30" Type="http://schemas.openxmlformats.org/officeDocument/2006/relationships/slideLayout" Target="../slideLayouts/slideLayout776.xml"/><Relationship Id="rId35" Type="http://schemas.openxmlformats.org/officeDocument/2006/relationships/slideLayout" Target="../slideLayouts/slideLayout781.xml"/><Relationship Id="rId8" Type="http://schemas.openxmlformats.org/officeDocument/2006/relationships/slideLayout" Target="../slideLayouts/slideLayout754.xml"/><Relationship Id="rId3" Type="http://schemas.openxmlformats.org/officeDocument/2006/relationships/slideLayout" Target="../slideLayouts/slideLayout749.xml"/></Relationships>
</file>

<file path=ppt/slideMasters/_rels/slideMaster2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95.xml"/><Relationship Id="rId18" Type="http://schemas.openxmlformats.org/officeDocument/2006/relationships/slideLayout" Target="../slideLayouts/slideLayout800.xml"/><Relationship Id="rId26" Type="http://schemas.openxmlformats.org/officeDocument/2006/relationships/slideLayout" Target="../slideLayouts/slideLayout808.xml"/><Relationship Id="rId21" Type="http://schemas.openxmlformats.org/officeDocument/2006/relationships/slideLayout" Target="../slideLayouts/slideLayout803.xml"/><Relationship Id="rId34" Type="http://schemas.openxmlformats.org/officeDocument/2006/relationships/slideLayout" Target="../slideLayouts/slideLayout816.xml"/><Relationship Id="rId7" Type="http://schemas.openxmlformats.org/officeDocument/2006/relationships/slideLayout" Target="../slideLayouts/slideLayout789.xml"/><Relationship Id="rId12" Type="http://schemas.openxmlformats.org/officeDocument/2006/relationships/slideLayout" Target="../slideLayouts/slideLayout794.xml"/><Relationship Id="rId17" Type="http://schemas.openxmlformats.org/officeDocument/2006/relationships/slideLayout" Target="../slideLayouts/slideLayout799.xml"/><Relationship Id="rId25" Type="http://schemas.openxmlformats.org/officeDocument/2006/relationships/slideLayout" Target="../slideLayouts/slideLayout807.xml"/><Relationship Id="rId33" Type="http://schemas.openxmlformats.org/officeDocument/2006/relationships/slideLayout" Target="../slideLayouts/slideLayout815.xml"/><Relationship Id="rId2" Type="http://schemas.openxmlformats.org/officeDocument/2006/relationships/slideLayout" Target="../slideLayouts/slideLayout784.xml"/><Relationship Id="rId16" Type="http://schemas.openxmlformats.org/officeDocument/2006/relationships/slideLayout" Target="../slideLayouts/slideLayout798.xml"/><Relationship Id="rId20" Type="http://schemas.openxmlformats.org/officeDocument/2006/relationships/slideLayout" Target="../slideLayouts/slideLayout802.xml"/><Relationship Id="rId29" Type="http://schemas.openxmlformats.org/officeDocument/2006/relationships/slideLayout" Target="../slideLayouts/slideLayout811.xml"/><Relationship Id="rId1" Type="http://schemas.openxmlformats.org/officeDocument/2006/relationships/slideLayout" Target="../slideLayouts/slideLayout783.xml"/><Relationship Id="rId6" Type="http://schemas.openxmlformats.org/officeDocument/2006/relationships/slideLayout" Target="../slideLayouts/slideLayout788.xml"/><Relationship Id="rId11" Type="http://schemas.openxmlformats.org/officeDocument/2006/relationships/slideLayout" Target="../slideLayouts/slideLayout793.xml"/><Relationship Id="rId24" Type="http://schemas.openxmlformats.org/officeDocument/2006/relationships/slideLayout" Target="../slideLayouts/slideLayout806.xml"/><Relationship Id="rId32" Type="http://schemas.openxmlformats.org/officeDocument/2006/relationships/slideLayout" Target="../slideLayouts/slideLayout814.xml"/><Relationship Id="rId37" Type="http://schemas.openxmlformats.org/officeDocument/2006/relationships/theme" Target="../theme/theme24.xml"/><Relationship Id="rId5" Type="http://schemas.openxmlformats.org/officeDocument/2006/relationships/slideLayout" Target="../slideLayouts/slideLayout787.xml"/><Relationship Id="rId15" Type="http://schemas.openxmlformats.org/officeDocument/2006/relationships/slideLayout" Target="../slideLayouts/slideLayout797.xml"/><Relationship Id="rId23" Type="http://schemas.openxmlformats.org/officeDocument/2006/relationships/slideLayout" Target="../slideLayouts/slideLayout805.xml"/><Relationship Id="rId28" Type="http://schemas.openxmlformats.org/officeDocument/2006/relationships/slideLayout" Target="../slideLayouts/slideLayout810.xml"/><Relationship Id="rId36" Type="http://schemas.openxmlformats.org/officeDocument/2006/relationships/slideLayout" Target="../slideLayouts/slideLayout818.xml"/><Relationship Id="rId10" Type="http://schemas.openxmlformats.org/officeDocument/2006/relationships/slideLayout" Target="../slideLayouts/slideLayout792.xml"/><Relationship Id="rId19" Type="http://schemas.openxmlformats.org/officeDocument/2006/relationships/slideLayout" Target="../slideLayouts/slideLayout801.xml"/><Relationship Id="rId31" Type="http://schemas.openxmlformats.org/officeDocument/2006/relationships/slideLayout" Target="../slideLayouts/slideLayout813.xml"/><Relationship Id="rId4" Type="http://schemas.openxmlformats.org/officeDocument/2006/relationships/slideLayout" Target="../slideLayouts/slideLayout786.xml"/><Relationship Id="rId9" Type="http://schemas.openxmlformats.org/officeDocument/2006/relationships/slideLayout" Target="../slideLayouts/slideLayout791.xml"/><Relationship Id="rId14" Type="http://schemas.openxmlformats.org/officeDocument/2006/relationships/slideLayout" Target="../slideLayouts/slideLayout796.xml"/><Relationship Id="rId22" Type="http://schemas.openxmlformats.org/officeDocument/2006/relationships/slideLayout" Target="../slideLayouts/slideLayout804.xml"/><Relationship Id="rId27" Type="http://schemas.openxmlformats.org/officeDocument/2006/relationships/slideLayout" Target="../slideLayouts/slideLayout809.xml"/><Relationship Id="rId30" Type="http://schemas.openxmlformats.org/officeDocument/2006/relationships/slideLayout" Target="../slideLayouts/slideLayout812.xml"/><Relationship Id="rId35" Type="http://schemas.openxmlformats.org/officeDocument/2006/relationships/slideLayout" Target="../slideLayouts/slideLayout817.xml"/><Relationship Id="rId8" Type="http://schemas.openxmlformats.org/officeDocument/2006/relationships/slideLayout" Target="../slideLayouts/slideLayout790.xml"/><Relationship Id="rId3" Type="http://schemas.openxmlformats.org/officeDocument/2006/relationships/slideLayout" Target="../slideLayouts/slideLayout785.xml"/></Relationships>
</file>

<file path=ppt/slideMasters/_rels/slideMaster2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31.xml"/><Relationship Id="rId18" Type="http://schemas.openxmlformats.org/officeDocument/2006/relationships/slideLayout" Target="../slideLayouts/slideLayout836.xml"/><Relationship Id="rId26" Type="http://schemas.openxmlformats.org/officeDocument/2006/relationships/slideLayout" Target="../slideLayouts/slideLayout844.xml"/><Relationship Id="rId21" Type="http://schemas.openxmlformats.org/officeDocument/2006/relationships/slideLayout" Target="../slideLayouts/slideLayout839.xml"/><Relationship Id="rId34" Type="http://schemas.openxmlformats.org/officeDocument/2006/relationships/slideLayout" Target="../slideLayouts/slideLayout852.xml"/><Relationship Id="rId7" Type="http://schemas.openxmlformats.org/officeDocument/2006/relationships/slideLayout" Target="../slideLayouts/slideLayout825.xml"/><Relationship Id="rId12" Type="http://schemas.openxmlformats.org/officeDocument/2006/relationships/slideLayout" Target="../slideLayouts/slideLayout830.xml"/><Relationship Id="rId17" Type="http://schemas.openxmlformats.org/officeDocument/2006/relationships/slideLayout" Target="../slideLayouts/slideLayout835.xml"/><Relationship Id="rId25" Type="http://schemas.openxmlformats.org/officeDocument/2006/relationships/slideLayout" Target="../slideLayouts/slideLayout843.xml"/><Relationship Id="rId33" Type="http://schemas.openxmlformats.org/officeDocument/2006/relationships/slideLayout" Target="../slideLayouts/slideLayout851.xml"/><Relationship Id="rId2" Type="http://schemas.openxmlformats.org/officeDocument/2006/relationships/slideLayout" Target="../slideLayouts/slideLayout820.xml"/><Relationship Id="rId16" Type="http://schemas.openxmlformats.org/officeDocument/2006/relationships/slideLayout" Target="../slideLayouts/slideLayout834.xml"/><Relationship Id="rId20" Type="http://schemas.openxmlformats.org/officeDocument/2006/relationships/slideLayout" Target="../slideLayouts/slideLayout838.xml"/><Relationship Id="rId29" Type="http://schemas.openxmlformats.org/officeDocument/2006/relationships/slideLayout" Target="../slideLayouts/slideLayout847.xml"/><Relationship Id="rId1" Type="http://schemas.openxmlformats.org/officeDocument/2006/relationships/slideLayout" Target="../slideLayouts/slideLayout819.xml"/><Relationship Id="rId6" Type="http://schemas.openxmlformats.org/officeDocument/2006/relationships/slideLayout" Target="../slideLayouts/slideLayout824.xml"/><Relationship Id="rId11" Type="http://schemas.openxmlformats.org/officeDocument/2006/relationships/slideLayout" Target="../slideLayouts/slideLayout829.xml"/><Relationship Id="rId24" Type="http://schemas.openxmlformats.org/officeDocument/2006/relationships/slideLayout" Target="../slideLayouts/slideLayout842.xml"/><Relationship Id="rId32" Type="http://schemas.openxmlformats.org/officeDocument/2006/relationships/slideLayout" Target="../slideLayouts/slideLayout850.xml"/><Relationship Id="rId37" Type="http://schemas.openxmlformats.org/officeDocument/2006/relationships/theme" Target="../theme/theme25.xml"/><Relationship Id="rId5" Type="http://schemas.openxmlformats.org/officeDocument/2006/relationships/slideLayout" Target="../slideLayouts/slideLayout823.xml"/><Relationship Id="rId15" Type="http://schemas.openxmlformats.org/officeDocument/2006/relationships/slideLayout" Target="../slideLayouts/slideLayout833.xml"/><Relationship Id="rId23" Type="http://schemas.openxmlformats.org/officeDocument/2006/relationships/slideLayout" Target="../slideLayouts/slideLayout841.xml"/><Relationship Id="rId28" Type="http://schemas.openxmlformats.org/officeDocument/2006/relationships/slideLayout" Target="../slideLayouts/slideLayout846.xml"/><Relationship Id="rId36" Type="http://schemas.openxmlformats.org/officeDocument/2006/relationships/slideLayout" Target="../slideLayouts/slideLayout854.xml"/><Relationship Id="rId10" Type="http://schemas.openxmlformats.org/officeDocument/2006/relationships/slideLayout" Target="../slideLayouts/slideLayout828.xml"/><Relationship Id="rId19" Type="http://schemas.openxmlformats.org/officeDocument/2006/relationships/slideLayout" Target="../slideLayouts/slideLayout837.xml"/><Relationship Id="rId31" Type="http://schemas.openxmlformats.org/officeDocument/2006/relationships/slideLayout" Target="../slideLayouts/slideLayout849.xml"/><Relationship Id="rId4" Type="http://schemas.openxmlformats.org/officeDocument/2006/relationships/slideLayout" Target="../slideLayouts/slideLayout822.xml"/><Relationship Id="rId9" Type="http://schemas.openxmlformats.org/officeDocument/2006/relationships/slideLayout" Target="../slideLayouts/slideLayout827.xml"/><Relationship Id="rId14" Type="http://schemas.openxmlformats.org/officeDocument/2006/relationships/slideLayout" Target="../slideLayouts/slideLayout832.xml"/><Relationship Id="rId22" Type="http://schemas.openxmlformats.org/officeDocument/2006/relationships/slideLayout" Target="../slideLayouts/slideLayout840.xml"/><Relationship Id="rId27" Type="http://schemas.openxmlformats.org/officeDocument/2006/relationships/slideLayout" Target="../slideLayouts/slideLayout845.xml"/><Relationship Id="rId30" Type="http://schemas.openxmlformats.org/officeDocument/2006/relationships/slideLayout" Target="../slideLayouts/slideLayout848.xml"/><Relationship Id="rId35" Type="http://schemas.openxmlformats.org/officeDocument/2006/relationships/slideLayout" Target="../slideLayouts/slideLayout853.xml"/><Relationship Id="rId8" Type="http://schemas.openxmlformats.org/officeDocument/2006/relationships/slideLayout" Target="../slideLayouts/slideLayout826.xml"/><Relationship Id="rId3" Type="http://schemas.openxmlformats.org/officeDocument/2006/relationships/slideLayout" Target="../slideLayouts/slideLayout821.xml"/></Relationships>
</file>

<file path=ppt/slideMasters/_rels/slideMaster2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67.xml"/><Relationship Id="rId18" Type="http://schemas.openxmlformats.org/officeDocument/2006/relationships/slideLayout" Target="../slideLayouts/slideLayout872.xml"/><Relationship Id="rId26" Type="http://schemas.openxmlformats.org/officeDocument/2006/relationships/slideLayout" Target="../slideLayouts/slideLayout880.xml"/><Relationship Id="rId21" Type="http://schemas.openxmlformats.org/officeDocument/2006/relationships/slideLayout" Target="../slideLayouts/slideLayout875.xml"/><Relationship Id="rId34" Type="http://schemas.openxmlformats.org/officeDocument/2006/relationships/slideLayout" Target="../slideLayouts/slideLayout888.xml"/><Relationship Id="rId7" Type="http://schemas.openxmlformats.org/officeDocument/2006/relationships/slideLayout" Target="../slideLayouts/slideLayout861.xml"/><Relationship Id="rId12" Type="http://schemas.openxmlformats.org/officeDocument/2006/relationships/slideLayout" Target="../slideLayouts/slideLayout866.xml"/><Relationship Id="rId17" Type="http://schemas.openxmlformats.org/officeDocument/2006/relationships/slideLayout" Target="../slideLayouts/slideLayout871.xml"/><Relationship Id="rId25" Type="http://schemas.openxmlformats.org/officeDocument/2006/relationships/slideLayout" Target="../slideLayouts/slideLayout879.xml"/><Relationship Id="rId33" Type="http://schemas.openxmlformats.org/officeDocument/2006/relationships/slideLayout" Target="../slideLayouts/slideLayout887.xml"/><Relationship Id="rId2" Type="http://schemas.openxmlformats.org/officeDocument/2006/relationships/slideLayout" Target="../slideLayouts/slideLayout856.xml"/><Relationship Id="rId16" Type="http://schemas.openxmlformats.org/officeDocument/2006/relationships/slideLayout" Target="../slideLayouts/slideLayout870.xml"/><Relationship Id="rId20" Type="http://schemas.openxmlformats.org/officeDocument/2006/relationships/slideLayout" Target="../slideLayouts/slideLayout874.xml"/><Relationship Id="rId29" Type="http://schemas.openxmlformats.org/officeDocument/2006/relationships/slideLayout" Target="../slideLayouts/slideLayout883.xml"/><Relationship Id="rId1" Type="http://schemas.openxmlformats.org/officeDocument/2006/relationships/slideLayout" Target="../slideLayouts/slideLayout855.xml"/><Relationship Id="rId6" Type="http://schemas.openxmlformats.org/officeDocument/2006/relationships/slideLayout" Target="../slideLayouts/slideLayout860.xml"/><Relationship Id="rId11" Type="http://schemas.openxmlformats.org/officeDocument/2006/relationships/slideLayout" Target="../slideLayouts/slideLayout865.xml"/><Relationship Id="rId24" Type="http://schemas.openxmlformats.org/officeDocument/2006/relationships/slideLayout" Target="../slideLayouts/slideLayout878.xml"/><Relationship Id="rId32" Type="http://schemas.openxmlformats.org/officeDocument/2006/relationships/slideLayout" Target="../slideLayouts/slideLayout886.xml"/><Relationship Id="rId37" Type="http://schemas.openxmlformats.org/officeDocument/2006/relationships/theme" Target="../theme/theme26.xml"/><Relationship Id="rId5" Type="http://schemas.openxmlformats.org/officeDocument/2006/relationships/slideLayout" Target="../slideLayouts/slideLayout859.xml"/><Relationship Id="rId15" Type="http://schemas.openxmlformats.org/officeDocument/2006/relationships/slideLayout" Target="../slideLayouts/slideLayout869.xml"/><Relationship Id="rId23" Type="http://schemas.openxmlformats.org/officeDocument/2006/relationships/slideLayout" Target="../slideLayouts/slideLayout877.xml"/><Relationship Id="rId28" Type="http://schemas.openxmlformats.org/officeDocument/2006/relationships/slideLayout" Target="../slideLayouts/slideLayout882.xml"/><Relationship Id="rId36" Type="http://schemas.openxmlformats.org/officeDocument/2006/relationships/slideLayout" Target="../slideLayouts/slideLayout890.xml"/><Relationship Id="rId10" Type="http://schemas.openxmlformats.org/officeDocument/2006/relationships/slideLayout" Target="../slideLayouts/slideLayout864.xml"/><Relationship Id="rId19" Type="http://schemas.openxmlformats.org/officeDocument/2006/relationships/slideLayout" Target="../slideLayouts/slideLayout873.xml"/><Relationship Id="rId31" Type="http://schemas.openxmlformats.org/officeDocument/2006/relationships/slideLayout" Target="../slideLayouts/slideLayout885.xml"/><Relationship Id="rId4" Type="http://schemas.openxmlformats.org/officeDocument/2006/relationships/slideLayout" Target="../slideLayouts/slideLayout858.xml"/><Relationship Id="rId9" Type="http://schemas.openxmlformats.org/officeDocument/2006/relationships/slideLayout" Target="../slideLayouts/slideLayout863.xml"/><Relationship Id="rId14" Type="http://schemas.openxmlformats.org/officeDocument/2006/relationships/slideLayout" Target="../slideLayouts/slideLayout868.xml"/><Relationship Id="rId22" Type="http://schemas.openxmlformats.org/officeDocument/2006/relationships/slideLayout" Target="../slideLayouts/slideLayout876.xml"/><Relationship Id="rId27" Type="http://schemas.openxmlformats.org/officeDocument/2006/relationships/slideLayout" Target="../slideLayouts/slideLayout881.xml"/><Relationship Id="rId30" Type="http://schemas.openxmlformats.org/officeDocument/2006/relationships/slideLayout" Target="../slideLayouts/slideLayout884.xml"/><Relationship Id="rId35" Type="http://schemas.openxmlformats.org/officeDocument/2006/relationships/slideLayout" Target="../slideLayouts/slideLayout889.xml"/><Relationship Id="rId8" Type="http://schemas.openxmlformats.org/officeDocument/2006/relationships/slideLayout" Target="../slideLayouts/slideLayout862.xml"/><Relationship Id="rId3" Type="http://schemas.openxmlformats.org/officeDocument/2006/relationships/slideLayout" Target="../slideLayouts/slideLayout857.xml"/></Relationships>
</file>

<file path=ppt/slideMasters/_rels/slideMaster2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03.xml"/><Relationship Id="rId18" Type="http://schemas.openxmlformats.org/officeDocument/2006/relationships/slideLayout" Target="../slideLayouts/slideLayout908.xml"/><Relationship Id="rId26" Type="http://schemas.openxmlformats.org/officeDocument/2006/relationships/slideLayout" Target="../slideLayouts/slideLayout916.xml"/><Relationship Id="rId21" Type="http://schemas.openxmlformats.org/officeDocument/2006/relationships/slideLayout" Target="../slideLayouts/slideLayout911.xml"/><Relationship Id="rId34" Type="http://schemas.openxmlformats.org/officeDocument/2006/relationships/slideLayout" Target="../slideLayouts/slideLayout924.xml"/><Relationship Id="rId7" Type="http://schemas.openxmlformats.org/officeDocument/2006/relationships/slideLayout" Target="../slideLayouts/slideLayout897.xml"/><Relationship Id="rId12" Type="http://schemas.openxmlformats.org/officeDocument/2006/relationships/slideLayout" Target="../slideLayouts/slideLayout902.xml"/><Relationship Id="rId17" Type="http://schemas.openxmlformats.org/officeDocument/2006/relationships/slideLayout" Target="../slideLayouts/slideLayout907.xml"/><Relationship Id="rId25" Type="http://schemas.openxmlformats.org/officeDocument/2006/relationships/slideLayout" Target="../slideLayouts/slideLayout915.xml"/><Relationship Id="rId33" Type="http://schemas.openxmlformats.org/officeDocument/2006/relationships/slideLayout" Target="../slideLayouts/slideLayout923.xml"/><Relationship Id="rId2" Type="http://schemas.openxmlformats.org/officeDocument/2006/relationships/slideLayout" Target="../slideLayouts/slideLayout892.xml"/><Relationship Id="rId16" Type="http://schemas.openxmlformats.org/officeDocument/2006/relationships/slideLayout" Target="../slideLayouts/slideLayout906.xml"/><Relationship Id="rId20" Type="http://schemas.openxmlformats.org/officeDocument/2006/relationships/slideLayout" Target="../slideLayouts/slideLayout910.xml"/><Relationship Id="rId29" Type="http://schemas.openxmlformats.org/officeDocument/2006/relationships/slideLayout" Target="../slideLayouts/slideLayout919.xml"/><Relationship Id="rId1" Type="http://schemas.openxmlformats.org/officeDocument/2006/relationships/slideLayout" Target="../slideLayouts/slideLayout891.xml"/><Relationship Id="rId6" Type="http://schemas.openxmlformats.org/officeDocument/2006/relationships/slideLayout" Target="../slideLayouts/slideLayout896.xml"/><Relationship Id="rId11" Type="http://schemas.openxmlformats.org/officeDocument/2006/relationships/slideLayout" Target="../slideLayouts/slideLayout901.xml"/><Relationship Id="rId24" Type="http://schemas.openxmlformats.org/officeDocument/2006/relationships/slideLayout" Target="../slideLayouts/slideLayout914.xml"/><Relationship Id="rId32" Type="http://schemas.openxmlformats.org/officeDocument/2006/relationships/slideLayout" Target="../slideLayouts/slideLayout922.xml"/><Relationship Id="rId37" Type="http://schemas.openxmlformats.org/officeDocument/2006/relationships/theme" Target="../theme/theme27.xml"/><Relationship Id="rId5" Type="http://schemas.openxmlformats.org/officeDocument/2006/relationships/slideLayout" Target="../slideLayouts/slideLayout895.xml"/><Relationship Id="rId15" Type="http://schemas.openxmlformats.org/officeDocument/2006/relationships/slideLayout" Target="../slideLayouts/slideLayout905.xml"/><Relationship Id="rId23" Type="http://schemas.openxmlformats.org/officeDocument/2006/relationships/slideLayout" Target="../slideLayouts/slideLayout913.xml"/><Relationship Id="rId28" Type="http://schemas.openxmlformats.org/officeDocument/2006/relationships/slideLayout" Target="../slideLayouts/slideLayout918.xml"/><Relationship Id="rId36" Type="http://schemas.openxmlformats.org/officeDocument/2006/relationships/slideLayout" Target="../slideLayouts/slideLayout926.xml"/><Relationship Id="rId10" Type="http://schemas.openxmlformats.org/officeDocument/2006/relationships/slideLayout" Target="../slideLayouts/slideLayout900.xml"/><Relationship Id="rId19" Type="http://schemas.openxmlformats.org/officeDocument/2006/relationships/slideLayout" Target="../slideLayouts/slideLayout909.xml"/><Relationship Id="rId31" Type="http://schemas.openxmlformats.org/officeDocument/2006/relationships/slideLayout" Target="../slideLayouts/slideLayout921.xml"/><Relationship Id="rId4" Type="http://schemas.openxmlformats.org/officeDocument/2006/relationships/slideLayout" Target="../slideLayouts/slideLayout894.xml"/><Relationship Id="rId9" Type="http://schemas.openxmlformats.org/officeDocument/2006/relationships/slideLayout" Target="../slideLayouts/slideLayout899.xml"/><Relationship Id="rId14" Type="http://schemas.openxmlformats.org/officeDocument/2006/relationships/slideLayout" Target="../slideLayouts/slideLayout904.xml"/><Relationship Id="rId22" Type="http://schemas.openxmlformats.org/officeDocument/2006/relationships/slideLayout" Target="../slideLayouts/slideLayout912.xml"/><Relationship Id="rId27" Type="http://schemas.openxmlformats.org/officeDocument/2006/relationships/slideLayout" Target="../slideLayouts/slideLayout917.xml"/><Relationship Id="rId30" Type="http://schemas.openxmlformats.org/officeDocument/2006/relationships/slideLayout" Target="../slideLayouts/slideLayout920.xml"/><Relationship Id="rId35" Type="http://schemas.openxmlformats.org/officeDocument/2006/relationships/slideLayout" Target="../slideLayouts/slideLayout925.xml"/><Relationship Id="rId8" Type="http://schemas.openxmlformats.org/officeDocument/2006/relationships/slideLayout" Target="../slideLayouts/slideLayout898.xml"/><Relationship Id="rId3" Type="http://schemas.openxmlformats.org/officeDocument/2006/relationships/slideLayout" Target="../slideLayouts/slideLayout893.xml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34.xml"/><Relationship Id="rId13" Type="http://schemas.openxmlformats.org/officeDocument/2006/relationships/slideLayout" Target="../slideLayouts/slideLayout939.xml"/><Relationship Id="rId18" Type="http://schemas.openxmlformats.org/officeDocument/2006/relationships/slideLayout" Target="../slideLayouts/slideLayout944.xml"/><Relationship Id="rId26" Type="http://schemas.openxmlformats.org/officeDocument/2006/relationships/slideLayout" Target="../slideLayouts/slideLayout952.xml"/><Relationship Id="rId3" Type="http://schemas.openxmlformats.org/officeDocument/2006/relationships/slideLayout" Target="../slideLayouts/slideLayout929.xml"/><Relationship Id="rId21" Type="http://schemas.openxmlformats.org/officeDocument/2006/relationships/slideLayout" Target="../slideLayouts/slideLayout947.xml"/><Relationship Id="rId7" Type="http://schemas.openxmlformats.org/officeDocument/2006/relationships/slideLayout" Target="../slideLayouts/slideLayout933.xml"/><Relationship Id="rId12" Type="http://schemas.openxmlformats.org/officeDocument/2006/relationships/slideLayout" Target="../slideLayouts/slideLayout938.xml"/><Relationship Id="rId17" Type="http://schemas.openxmlformats.org/officeDocument/2006/relationships/slideLayout" Target="../slideLayouts/slideLayout943.xml"/><Relationship Id="rId25" Type="http://schemas.openxmlformats.org/officeDocument/2006/relationships/slideLayout" Target="../slideLayouts/slideLayout951.xml"/><Relationship Id="rId2" Type="http://schemas.openxmlformats.org/officeDocument/2006/relationships/slideLayout" Target="../slideLayouts/slideLayout928.xml"/><Relationship Id="rId16" Type="http://schemas.openxmlformats.org/officeDocument/2006/relationships/slideLayout" Target="../slideLayouts/slideLayout942.xml"/><Relationship Id="rId20" Type="http://schemas.openxmlformats.org/officeDocument/2006/relationships/slideLayout" Target="../slideLayouts/slideLayout946.xml"/><Relationship Id="rId29" Type="http://schemas.openxmlformats.org/officeDocument/2006/relationships/theme" Target="../theme/theme28.xml"/><Relationship Id="rId1" Type="http://schemas.openxmlformats.org/officeDocument/2006/relationships/slideLayout" Target="../slideLayouts/slideLayout927.xml"/><Relationship Id="rId6" Type="http://schemas.openxmlformats.org/officeDocument/2006/relationships/slideLayout" Target="../slideLayouts/slideLayout932.xml"/><Relationship Id="rId11" Type="http://schemas.openxmlformats.org/officeDocument/2006/relationships/slideLayout" Target="../slideLayouts/slideLayout937.xml"/><Relationship Id="rId24" Type="http://schemas.openxmlformats.org/officeDocument/2006/relationships/slideLayout" Target="../slideLayouts/slideLayout950.xml"/><Relationship Id="rId5" Type="http://schemas.openxmlformats.org/officeDocument/2006/relationships/slideLayout" Target="../slideLayouts/slideLayout931.xml"/><Relationship Id="rId15" Type="http://schemas.openxmlformats.org/officeDocument/2006/relationships/slideLayout" Target="../slideLayouts/slideLayout941.xml"/><Relationship Id="rId23" Type="http://schemas.openxmlformats.org/officeDocument/2006/relationships/slideLayout" Target="../slideLayouts/slideLayout949.xml"/><Relationship Id="rId28" Type="http://schemas.openxmlformats.org/officeDocument/2006/relationships/slideLayout" Target="../slideLayouts/slideLayout954.xml"/><Relationship Id="rId10" Type="http://schemas.openxmlformats.org/officeDocument/2006/relationships/slideLayout" Target="../slideLayouts/slideLayout936.xml"/><Relationship Id="rId19" Type="http://schemas.openxmlformats.org/officeDocument/2006/relationships/slideLayout" Target="../slideLayouts/slideLayout945.xml"/><Relationship Id="rId4" Type="http://schemas.openxmlformats.org/officeDocument/2006/relationships/slideLayout" Target="../slideLayouts/slideLayout930.xml"/><Relationship Id="rId9" Type="http://schemas.openxmlformats.org/officeDocument/2006/relationships/slideLayout" Target="../slideLayouts/slideLayout935.xml"/><Relationship Id="rId14" Type="http://schemas.openxmlformats.org/officeDocument/2006/relationships/slideLayout" Target="../slideLayouts/slideLayout940.xml"/><Relationship Id="rId22" Type="http://schemas.openxmlformats.org/officeDocument/2006/relationships/slideLayout" Target="../slideLayouts/slideLayout948.xml"/><Relationship Id="rId27" Type="http://schemas.openxmlformats.org/officeDocument/2006/relationships/slideLayout" Target="../slideLayouts/slideLayout953.xml"/></Relationships>
</file>

<file path=ppt/slideMasters/_rels/slideMaster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2.xml"/><Relationship Id="rId13" Type="http://schemas.openxmlformats.org/officeDocument/2006/relationships/slideLayout" Target="../slideLayouts/slideLayout967.xml"/><Relationship Id="rId18" Type="http://schemas.openxmlformats.org/officeDocument/2006/relationships/slideLayout" Target="../slideLayouts/slideLayout972.xml"/><Relationship Id="rId26" Type="http://schemas.openxmlformats.org/officeDocument/2006/relationships/slideLayout" Target="../slideLayouts/slideLayout980.xml"/><Relationship Id="rId3" Type="http://schemas.openxmlformats.org/officeDocument/2006/relationships/slideLayout" Target="../slideLayouts/slideLayout957.xml"/><Relationship Id="rId21" Type="http://schemas.openxmlformats.org/officeDocument/2006/relationships/slideLayout" Target="../slideLayouts/slideLayout975.xml"/><Relationship Id="rId7" Type="http://schemas.openxmlformats.org/officeDocument/2006/relationships/slideLayout" Target="../slideLayouts/slideLayout961.xml"/><Relationship Id="rId12" Type="http://schemas.openxmlformats.org/officeDocument/2006/relationships/slideLayout" Target="../slideLayouts/slideLayout966.xml"/><Relationship Id="rId17" Type="http://schemas.openxmlformats.org/officeDocument/2006/relationships/slideLayout" Target="../slideLayouts/slideLayout971.xml"/><Relationship Id="rId25" Type="http://schemas.openxmlformats.org/officeDocument/2006/relationships/slideLayout" Target="../slideLayouts/slideLayout979.xml"/><Relationship Id="rId2" Type="http://schemas.openxmlformats.org/officeDocument/2006/relationships/slideLayout" Target="../slideLayouts/slideLayout956.xml"/><Relationship Id="rId16" Type="http://schemas.openxmlformats.org/officeDocument/2006/relationships/slideLayout" Target="../slideLayouts/slideLayout970.xml"/><Relationship Id="rId20" Type="http://schemas.openxmlformats.org/officeDocument/2006/relationships/slideLayout" Target="../slideLayouts/slideLayout974.xml"/><Relationship Id="rId29" Type="http://schemas.openxmlformats.org/officeDocument/2006/relationships/theme" Target="../theme/theme29.xml"/><Relationship Id="rId1" Type="http://schemas.openxmlformats.org/officeDocument/2006/relationships/slideLayout" Target="../slideLayouts/slideLayout955.xml"/><Relationship Id="rId6" Type="http://schemas.openxmlformats.org/officeDocument/2006/relationships/slideLayout" Target="../slideLayouts/slideLayout960.xml"/><Relationship Id="rId11" Type="http://schemas.openxmlformats.org/officeDocument/2006/relationships/slideLayout" Target="../slideLayouts/slideLayout965.xml"/><Relationship Id="rId24" Type="http://schemas.openxmlformats.org/officeDocument/2006/relationships/slideLayout" Target="../slideLayouts/slideLayout978.xml"/><Relationship Id="rId5" Type="http://schemas.openxmlformats.org/officeDocument/2006/relationships/slideLayout" Target="../slideLayouts/slideLayout959.xml"/><Relationship Id="rId15" Type="http://schemas.openxmlformats.org/officeDocument/2006/relationships/slideLayout" Target="../slideLayouts/slideLayout969.xml"/><Relationship Id="rId23" Type="http://schemas.openxmlformats.org/officeDocument/2006/relationships/slideLayout" Target="../slideLayouts/slideLayout977.xml"/><Relationship Id="rId28" Type="http://schemas.openxmlformats.org/officeDocument/2006/relationships/slideLayout" Target="../slideLayouts/slideLayout982.xml"/><Relationship Id="rId10" Type="http://schemas.openxmlformats.org/officeDocument/2006/relationships/slideLayout" Target="../slideLayouts/slideLayout964.xml"/><Relationship Id="rId19" Type="http://schemas.openxmlformats.org/officeDocument/2006/relationships/slideLayout" Target="../slideLayouts/slideLayout973.xml"/><Relationship Id="rId4" Type="http://schemas.openxmlformats.org/officeDocument/2006/relationships/slideLayout" Target="../slideLayouts/slideLayout958.xml"/><Relationship Id="rId9" Type="http://schemas.openxmlformats.org/officeDocument/2006/relationships/slideLayout" Target="../slideLayouts/slideLayout963.xml"/><Relationship Id="rId14" Type="http://schemas.openxmlformats.org/officeDocument/2006/relationships/slideLayout" Target="../slideLayouts/slideLayout968.xml"/><Relationship Id="rId22" Type="http://schemas.openxmlformats.org/officeDocument/2006/relationships/slideLayout" Target="../slideLayouts/slideLayout976.xml"/><Relationship Id="rId27" Type="http://schemas.openxmlformats.org/officeDocument/2006/relationships/slideLayout" Target="../slideLayouts/slideLayout981.xml"/></Relationships>
</file>

<file path=ppt/slideMasters/_rels/slideMaster3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95.xml"/><Relationship Id="rId18" Type="http://schemas.openxmlformats.org/officeDocument/2006/relationships/slideLayout" Target="../slideLayouts/slideLayout1000.xml"/><Relationship Id="rId26" Type="http://schemas.openxmlformats.org/officeDocument/2006/relationships/slideLayout" Target="../slideLayouts/slideLayout1008.xml"/><Relationship Id="rId21" Type="http://schemas.openxmlformats.org/officeDocument/2006/relationships/slideLayout" Target="../slideLayouts/slideLayout1003.xml"/><Relationship Id="rId34" Type="http://schemas.openxmlformats.org/officeDocument/2006/relationships/slideLayout" Target="../slideLayouts/slideLayout1016.xml"/><Relationship Id="rId7" Type="http://schemas.openxmlformats.org/officeDocument/2006/relationships/slideLayout" Target="../slideLayouts/slideLayout989.xml"/><Relationship Id="rId12" Type="http://schemas.openxmlformats.org/officeDocument/2006/relationships/slideLayout" Target="../slideLayouts/slideLayout994.xml"/><Relationship Id="rId17" Type="http://schemas.openxmlformats.org/officeDocument/2006/relationships/slideLayout" Target="../slideLayouts/slideLayout999.xml"/><Relationship Id="rId25" Type="http://schemas.openxmlformats.org/officeDocument/2006/relationships/slideLayout" Target="../slideLayouts/slideLayout1007.xml"/><Relationship Id="rId33" Type="http://schemas.openxmlformats.org/officeDocument/2006/relationships/slideLayout" Target="../slideLayouts/slideLayout1015.xml"/><Relationship Id="rId2" Type="http://schemas.openxmlformats.org/officeDocument/2006/relationships/slideLayout" Target="../slideLayouts/slideLayout984.xml"/><Relationship Id="rId16" Type="http://schemas.openxmlformats.org/officeDocument/2006/relationships/slideLayout" Target="../slideLayouts/slideLayout998.xml"/><Relationship Id="rId20" Type="http://schemas.openxmlformats.org/officeDocument/2006/relationships/slideLayout" Target="../slideLayouts/slideLayout1002.xml"/><Relationship Id="rId29" Type="http://schemas.openxmlformats.org/officeDocument/2006/relationships/slideLayout" Target="../slideLayouts/slideLayout1011.xml"/><Relationship Id="rId1" Type="http://schemas.openxmlformats.org/officeDocument/2006/relationships/slideLayout" Target="../slideLayouts/slideLayout983.xml"/><Relationship Id="rId6" Type="http://schemas.openxmlformats.org/officeDocument/2006/relationships/slideLayout" Target="../slideLayouts/slideLayout988.xml"/><Relationship Id="rId11" Type="http://schemas.openxmlformats.org/officeDocument/2006/relationships/slideLayout" Target="../slideLayouts/slideLayout993.xml"/><Relationship Id="rId24" Type="http://schemas.openxmlformats.org/officeDocument/2006/relationships/slideLayout" Target="../slideLayouts/slideLayout1006.xml"/><Relationship Id="rId32" Type="http://schemas.openxmlformats.org/officeDocument/2006/relationships/slideLayout" Target="../slideLayouts/slideLayout1014.xml"/><Relationship Id="rId37" Type="http://schemas.openxmlformats.org/officeDocument/2006/relationships/theme" Target="../theme/theme30.xml"/><Relationship Id="rId5" Type="http://schemas.openxmlformats.org/officeDocument/2006/relationships/slideLayout" Target="../slideLayouts/slideLayout987.xml"/><Relationship Id="rId15" Type="http://schemas.openxmlformats.org/officeDocument/2006/relationships/slideLayout" Target="../slideLayouts/slideLayout997.xml"/><Relationship Id="rId23" Type="http://schemas.openxmlformats.org/officeDocument/2006/relationships/slideLayout" Target="../slideLayouts/slideLayout1005.xml"/><Relationship Id="rId28" Type="http://schemas.openxmlformats.org/officeDocument/2006/relationships/slideLayout" Target="../slideLayouts/slideLayout1010.xml"/><Relationship Id="rId36" Type="http://schemas.openxmlformats.org/officeDocument/2006/relationships/slideLayout" Target="../slideLayouts/slideLayout1018.xml"/><Relationship Id="rId10" Type="http://schemas.openxmlformats.org/officeDocument/2006/relationships/slideLayout" Target="../slideLayouts/slideLayout992.xml"/><Relationship Id="rId19" Type="http://schemas.openxmlformats.org/officeDocument/2006/relationships/slideLayout" Target="../slideLayouts/slideLayout1001.xml"/><Relationship Id="rId31" Type="http://schemas.openxmlformats.org/officeDocument/2006/relationships/slideLayout" Target="../slideLayouts/slideLayout1013.xml"/><Relationship Id="rId4" Type="http://schemas.openxmlformats.org/officeDocument/2006/relationships/slideLayout" Target="../slideLayouts/slideLayout986.xml"/><Relationship Id="rId9" Type="http://schemas.openxmlformats.org/officeDocument/2006/relationships/slideLayout" Target="../slideLayouts/slideLayout991.xml"/><Relationship Id="rId14" Type="http://schemas.openxmlformats.org/officeDocument/2006/relationships/slideLayout" Target="../slideLayouts/slideLayout996.xml"/><Relationship Id="rId22" Type="http://schemas.openxmlformats.org/officeDocument/2006/relationships/slideLayout" Target="../slideLayouts/slideLayout1004.xml"/><Relationship Id="rId27" Type="http://schemas.openxmlformats.org/officeDocument/2006/relationships/slideLayout" Target="../slideLayouts/slideLayout1009.xml"/><Relationship Id="rId30" Type="http://schemas.openxmlformats.org/officeDocument/2006/relationships/slideLayout" Target="../slideLayouts/slideLayout1012.xml"/><Relationship Id="rId35" Type="http://schemas.openxmlformats.org/officeDocument/2006/relationships/slideLayout" Target="../slideLayouts/slideLayout1017.xml"/><Relationship Id="rId8" Type="http://schemas.openxmlformats.org/officeDocument/2006/relationships/slideLayout" Target="../slideLayouts/slideLayout990.xml"/><Relationship Id="rId3" Type="http://schemas.openxmlformats.org/officeDocument/2006/relationships/slideLayout" Target="../slideLayouts/slideLayout985.xml"/></Relationships>
</file>

<file path=ppt/slideMasters/_rels/slideMaster3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31.xml"/><Relationship Id="rId18" Type="http://schemas.openxmlformats.org/officeDocument/2006/relationships/slideLayout" Target="../slideLayouts/slideLayout1036.xml"/><Relationship Id="rId26" Type="http://schemas.openxmlformats.org/officeDocument/2006/relationships/slideLayout" Target="../slideLayouts/slideLayout1044.xml"/><Relationship Id="rId3" Type="http://schemas.openxmlformats.org/officeDocument/2006/relationships/slideLayout" Target="../slideLayouts/slideLayout1021.xml"/><Relationship Id="rId21" Type="http://schemas.openxmlformats.org/officeDocument/2006/relationships/slideLayout" Target="../slideLayouts/slideLayout1039.xml"/><Relationship Id="rId34" Type="http://schemas.openxmlformats.org/officeDocument/2006/relationships/tags" Target="../tags/tag14.xml"/><Relationship Id="rId7" Type="http://schemas.openxmlformats.org/officeDocument/2006/relationships/slideLayout" Target="../slideLayouts/slideLayout1025.xml"/><Relationship Id="rId12" Type="http://schemas.openxmlformats.org/officeDocument/2006/relationships/slideLayout" Target="../slideLayouts/slideLayout1030.xml"/><Relationship Id="rId17" Type="http://schemas.openxmlformats.org/officeDocument/2006/relationships/slideLayout" Target="../slideLayouts/slideLayout1035.xml"/><Relationship Id="rId25" Type="http://schemas.openxmlformats.org/officeDocument/2006/relationships/slideLayout" Target="../slideLayouts/slideLayout1043.xml"/><Relationship Id="rId33" Type="http://schemas.openxmlformats.org/officeDocument/2006/relationships/vmlDrawing" Target="../drawings/vmlDrawing13.vml"/><Relationship Id="rId2" Type="http://schemas.openxmlformats.org/officeDocument/2006/relationships/slideLayout" Target="../slideLayouts/slideLayout1020.xml"/><Relationship Id="rId16" Type="http://schemas.openxmlformats.org/officeDocument/2006/relationships/slideLayout" Target="../slideLayouts/slideLayout1034.xml"/><Relationship Id="rId20" Type="http://schemas.openxmlformats.org/officeDocument/2006/relationships/slideLayout" Target="../slideLayouts/slideLayout1038.xml"/><Relationship Id="rId29" Type="http://schemas.openxmlformats.org/officeDocument/2006/relationships/slideLayout" Target="../slideLayouts/slideLayout1047.xml"/><Relationship Id="rId1" Type="http://schemas.openxmlformats.org/officeDocument/2006/relationships/slideLayout" Target="../slideLayouts/slideLayout1019.xml"/><Relationship Id="rId6" Type="http://schemas.openxmlformats.org/officeDocument/2006/relationships/slideLayout" Target="../slideLayouts/slideLayout1024.xml"/><Relationship Id="rId11" Type="http://schemas.openxmlformats.org/officeDocument/2006/relationships/slideLayout" Target="../slideLayouts/slideLayout1029.xml"/><Relationship Id="rId24" Type="http://schemas.openxmlformats.org/officeDocument/2006/relationships/slideLayout" Target="../slideLayouts/slideLayout1042.xml"/><Relationship Id="rId32" Type="http://schemas.openxmlformats.org/officeDocument/2006/relationships/theme" Target="../theme/theme31.xml"/><Relationship Id="rId5" Type="http://schemas.openxmlformats.org/officeDocument/2006/relationships/slideLayout" Target="../slideLayouts/slideLayout1023.xml"/><Relationship Id="rId15" Type="http://schemas.openxmlformats.org/officeDocument/2006/relationships/slideLayout" Target="../slideLayouts/slideLayout1033.xml"/><Relationship Id="rId23" Type="http://schemas.openxmlformats.org/officeDocument/2006/relationships/slideLayout" Target="../slideLayouts/slideLayout1041.xml"/><Relationship Id="rId28" Type="http://schemas.openxmlformats.org/officeDocument/2006/relationships/slideLayout" Target="../slideLayouts/slideLayout1046.xml"/><Relationship Id="rId36" Type="http://schemas.openxmlformats.org/officeDocument/2006/relationships/image" Target="../media/image10.emf"/><Relationship Id="rId10" Type="http://schemas.openxmlformats.org/officeDocument/2006/relationships/slideLayout" Target="../slideLayouts/slideLayout1028.xml"/><Relationship Id="rId19" Type="http://schemas.openxmlformats.org/officeDocument/2006/relationships/slideLayout" Target="../slideLayouts/slideLayout1037.xml"/><Relationship Id="rId31" Type="http://schemas.openxmlformats.org/officeDocument/2006/relationships/slideLayout" Target="../slideLayouts/slideLayout1049.xml"/><Relationship Id="rId4" Type="http://schemas.openxmlformats.org/officeDocument/2006/relationships/slideLayout" Target="../slideLayouts/slideLayout1022.xml"/><Relationship Id="rId9" Type="http://schemas.openxmlformats.org/officeDocument/2006/relationships/slideLayout" Target="../slideLayouts/slideLayout1027.xml"/><Relationship Id="rId14" Type="http://schemas.openxmlformats.org/officeDocument/2006/relationships/slideLayout" Target="../slideLayouts/slideLayout1032.xml"/><Relationship Id="rId22" Type="http://schemas.openxmlformats.org/officeDocument/2006/relationships/slideLayout" Target="../slideLayouts/slideLayout1040.xml"/><Relationship Id="rId27" Type="http://schemas.openxmlformats.org/officeDocument/2006/relationships/slideLayout" Target="../slideLayouts/slideLayout1045.xml"/><Relationship Id="rId30" Type="http://schemas.openxmlformats.org/officeDocument/2006/relationships/slideLayout" Target="../slideLayouts/slideLayout1048.xml"/><Relationship Id="rId35" Type="http://schemas.openxmlformats.org/officeDocument/2006/relationships/oleObject" Target="../embeddings/oleObject13.bin"/><Relationship Id="rId8" Type="http://schemas.openxmlformats.org/officeDocument/2006/relationships/slideLayout" Target="../slideLayouts/slideLayout1026.xml"/></Relationships>
</file>

<file path=ppt/slideMasters/_rels/slideMaster3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7.xml"/><Relationship Id="rId13" Type="http://schemas.openxmlformats.org/officeDocument/2006/relationships/slideLayout" Target="../slideLayouts/slideLayout1062.xml"/><Relationship Id="rId18" Type="http://schemas.openxmlformats.org/officeDocument/2006/relationships/slideLayout" Target="../slideLayouts/slideLayout1067.xml"/><Relationship Id="rId26" Type="http://schemas.openxmlformats.org/officeDocument/2006/relationships/slideLayout" Target="../slideLayouts/slideLayout1075.xml"/><Relationship Id="rId3" Type="http://schemas.openxmlformats.org/officeDocument/2006/relationships/slideLayout" Target="../slideLayouts/slideLayout1052.xml"/><Relationship Id="rId21" Type="http://schemas.openxmlformats.org/officeDocument/2006/relationships/slideLayout" Target="../slideLayouts/slideLayout1070.xml"/><Relationship Id="rId7" Type="http://schemas.openxmlformats.org/officeDocument/2006/relationships/slideLayout" Target="../slideLayouts/slideLayout1056.xml"/><Relationship Id="rId12" Type="http://schemas.openxmlformats.org/officeDocument/2006/relationships/slideLayout" Target="../slideLayouts/slideLayout1061.xml"/><Relationship Id="rId17" Type="http://schemas.openxmlformats.org/officeDocument/2006/relationships/slideLayout" Target="../slideLayouts/slideLayout1066.xml"/><Relationship Id="rId25" Type="http://schemas.openxmlformats.org/officeDocument/2006/relationships/slideLayout" Target="../slideLayouts/slideLayout1074.xml"/><Relationship Id="rId2" Type="http://schemas.openxmlformats.org/officeDocument/2006/relationships/slideLayout" Target="../slideLayouts/slideLayout1051.xml"/><Relationship Id="rId16" Type="http://schemas.openxmlformats.org/officeDocument/2006/relationships/slideLayout" Target="../slideLayouts/slideLayout1065.xml"/><Relationship Id="rId20" Type="http://schemas.openxmlformats.org/officeDocument/2006/relationships/slideLayout" Target="../slideLayouts/slideLayout1069.xml"/><Relationship Id="rId29" Type="http://schemas.openxmlformats.org/officeDocument/2006/relationships/theme" Target="../theme/theme32.xml"/><Relationship Id="rId1" Type="http://schemas.openxmlformats.org/officeDocument/2006/relationships/slideLayout" Target="../slideLayouts/slideLayout1050.xml"/><Relationship Id="rId6" Type="http://schemas.openxmlformats.org/officeDocument/2006/relationships/slideLayout" Target="../slideLayouts/slideLayout1055.xml"/><Relationship Id="rId11" Type="http://schemas.openxmlformats.org/officeDocument/2006/relationships/slideLayout" Target="../slideLayouts/slideLayout1060.xml"/><Relationship Id="rId24" Type="http://schemas.openxmlformats.org/officeDocument/2006/relationships/slideLayout" Target="../slideLayouts/slideLayout1073.xml"/><Relationship Id="rId5" Type="http://schemas.openxmlformats.org/officeDocument/2006/relationships/slideLayout" Target="../slideLayouts/slideLayout1054.xml"/><Relationship Id="rId15" Type="http://schemas.openxmlformats.org/officeDocument/2006/relationships/slideLayout" Target="../slideLayouts/slideLayout1064.xml"/><Relationship Id="rId23" Type="http://schemas.openxmlformats.org/officeDocument/2006/relationships/slideLayout" Target="../slideLayouts/slideLayout1072.xml"/><Relationship Id="rId28" Type="http://schemas.openxmlformats.org/officeDocument/2006/relationships/slideLayout" Target="../slideLayouts/slideLayout1077.xml"/><Relationship Id="rId10" Type="http://schemas.openxmlformats.org/officeDocument/2006/relationships/slideLayout" Target="../slideLayouts/slideLayout1059.xml"/><Relationship Id="rId19" Type="http://schemas.openxmlformats.org/officeDocument/2006/relationships/slideLayout" Target="../slideLayouts/slideLayout1068.xml"/><Relationship Id="rId4" Type="http://schemas.openxmlformats.org/officeDocument/2006/relationships/slideLayout" Target="../slideLayouts/slideLayout1053.xml"/><Relationship Id="rId9" Type="http://schemas.openxmlformats.org/officeDocument/2006/relationships/slideLayout" Target="../slideLayouts/slideLayout1058.xml"/><Relationship Id="rId14" Type="http://schemas.openxmlformats.org/officeDocument/2006/relationships/slideLayout" Target="../slideLayouts/slideLayout1063.xml"/><Relationship Id="rId22" Type="http://schemas.openxmlformats.org/officeDocument/2006/relationships/slideLayout" Target="../slideLayouts/slideLayout1071.xml"/><Relationship Id="rId27" Type="http://schemas.openxmlformats.org/officeDocument/2006/relationships/slideLayout" Target="../slideLayouts/slideLayout1076.xml"/></Relationships>
</file>

<file path=ppt/slideMasters/_rels/slideMaster3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90.xml"/><Relationship Id="rId18" Type="http://schemas.openxmlformats.org/officeDocument/2006/relationships/slideLayout" Target="../slideLayouts/slideLayout1095.xml"/><Relationship Id="rId26" Type="http://schemas.openxmlformats.org/officeDocument/2006/relationships/slideLayout" Target="../slideLayouts/slideLayout1103.xml"/><Relationship Id="rId21" Type="http://schemas.openxmlformats.org/officeDocument/2006/relationships/slideLayout" Target="../slideLayouts/slideLayout1098.xml"/><Relationship Id="rId34" Type="http://schemas.openxmlformats.org/officeDocument/2006/relationships/slideLayout" Target="../slideLayouts/slideLayout1111.xml"/><Relationship Id="rId7" Type="http://schemas.openxmlformats.org/officeDocument/2006/relationships/slideLayout" Target="../slideLayouts/slideLayout1084.xml"/><Relationship Id="rId12" Type="http://schemas.openxmlformats.org/officeDocument/2006/relationships/slideLayout" Target="../slideLayouts/slideLayout1089.xml"/><Relationship Id="rId17" Type="http://schemas.openxmlformats.org/officeDocument/2006/relationships/slideLayout" Target="../slideLayouts/slideLayout1094.xml"/><Relationship Id="rId25" Type="http://schemas.openxmlformats.org/officeDocument/2006/relationships/slideLayout" Target="../slideLayouts/slideLayout1102.xml"/><Relationship Id="rId33" Type="http://schemas.openxmlformats.org/officeDocument/2006/relationships/slideLayout" Target="../slideLayouts/slideLayout1110.xml"/><Relationship Id="rId2" Type="http://schemas.openxmlformats.org/officeDocument/2006/relationships/slideLayout" Target="../slideLayouts/slideLayout1079.xml"/><Relationship Id="rId16" Type="http://schemas.openxmlformats.org/officeDocument/2006/relationships/slideLayout" Target="../slideLayouts/slideLayout1093.xml"/><Relationship Id="rId20" Type="http://schemas.openxmlformats.org/officeDocument/2006/relationships/slideLayout" Target="../slideLayouts/slideLayout1097.xml"/><Relationship Id="rId29" Type="http://schemas.openxmlformats.org/officeDocument/2006/relationships/slideLayout" Target="../slideLayouts/slideLayout1106.xml"/><Relationship Id="rId1" Type="http://schemas.openxmlformats.org/officeDocument/2006/relationships/slideLayout" Target="../slideLayouts/slideLayout1078.xml"/><Relationship Id="rId6" Type="http://schemas.openxmlformats.org/officeDocument/2006/relationships/slideLayout" Target="../slideLayouts/slideLayout1083.xml"/><Relationship Id="rId11" Type="http://schemas.openxmlformats.org/officeDocument/2006/relationships/slideLayout" Target="../slideLayouts/slideLayout1088.xml"/><Relationship Id="rId24" Type="http://schemas.openxmlformats.org/officeDocument/2006/relationships/slideLayout" Target="../slideLayouts/slideLayout1101.xml"/><Relationship Id="rId32" Type="http://schemas.openxmlformats.org/officeDocument/2006/relationships/slideLayout" Target="../slideLayouts/slideLayout1109.xml"/><Relationship Id="rId37" Type="http://schemas.openxmlformats.org/officeDocument/2006/relationships/theme" Target="../theme/theme33.xml"/><Relationship Id="rId5" Type="http://schemas.openxmlformats.org/officeDocument/2006/relationships/slideLayout" Target="../slideLayouts/slideLayout1082.xml"/><Relationship Id="rId15" Type="http://schemas.openxmlformats.org/officeDocument/2006/relationships/slideLayout" Target="../slideLayouts/slideLayout1092.xml"/><Relationship Id="rId23" Type="http://schemas.openxmlformats.org/officeDocument/2006/relationships/slideLayout" Target="../slideLayouts/slideLayout1100.xml"/><Relationship Id="rId28" Type="http://schemas.openxmlformats.org/officeDocument/2006/relationships/slideLayout" Target="../slideLayouts/slideLayout1105.xml"/><Relationship Id="rId36" Type="http://schemas.openxmlformats.org/officeDocument/2006/relationships/slideLayout" Target="../slideLayouts/slideLayout1113.xml"/><Relationship Id="rId10" Type="http://schemas.openxmlformats.org/officeDocument/2006/relationships/slideLayout" Target="../slideLayouts/slideLayout1087.xml"/><Relationship Id="rId19" Type="http://schemas.openxmlformats.org/officeDocument/2006/relationships/slideLayout" Target="../slideLayouts/slideLayout1096.xml"/><Relationship Id="rId31" Type="http://schemas.openxmlformats.org/officeDocument/2006/relationships/slideLayout" Target="../slideLayouts/slideLayout1108.xml"/><Relationship Id="rId4" Type="http://schemas.openxmlformats.org/officeDocument/2006/relationships/slideLayout" Target="../slideLayouts/slideLayout1081.xml"/><Relationship Id="rId9" Type="http://schemas.openxmlformats.org/officeDocument/2006/relationships/slideLayout" Target="../slideLayouts/slideLayout1086.xml"/><Relationship Id="rId14" Type="http://schemas.openxmlformats.org/officeDocument/2006/relationships/slideLayout" Target="../slideLayouts/slideLayout1091.xml"/><Relationship Id="rId22" Type="http://schemas.openxmlformats.org/officeDocument/2006/relationships/slideLayout" Target="../slideLayouts/slideLayout1099.xml"/><Relationship Id="rId27" Type="http://schemas.openxmlformats.org/officeDocument/2006/relationships/slideLayout" Target="../slideLayouts/slideLayout1104.xml"/><Relationship Id="rId30" Type="http://schemas.openxmlformats.org/officeDocument/2006/relationships/slideLayout" Target="../slideLayouts/slideLayout1107.xml"/><Relationship Id="rId35" Type="http://schemas.openxmlformats.org/officeDocument/2006/relationships/slideLayout" Target="../slideLayouts/slideLayout1112.xml"/><Relationship Id="rId8" Type="http://schemas.openxmlformats.org/officeDocument/2006/relationships/slideLayout" Target="../slideLayouts/slideLayout1085.xml"/><Relationship Id="rId3" Type="http://schemas.openxmlformats.org/officeDocument/2006/relationships/slideLayout" Target="../slideLayouts/slideLayout1080.xml"/></Relationships>
</file>

<file path=ppt/slideMasters/_rels/slideMaster3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26.xml"/><Relationship Id="rId18" Type="http://schemas.openxmlformats.org/officeDocument/2006/relationships/slideLayout" Target="../slideLayouts/slideLayout1131.xml"/><Relationship Id="rId26" Type="http://schemas.openxmlformats.org/officeDocument/2006/relationships/slideLayout" Target="../slideLayouts/slideLayout1139.xml"/><Relationship Id="rId21" Type="http://schemas.openxmlformats.org/officeDocument/2006/relationships/slideLayout" Target="../slideLayouts/slideLayout1134.xml"/><Relationship Id="rId34" Type="http://schemas.openxmlformats.org/officeDocument/2006/relationships/slideLayout" Target="../slideLayouts/slideLayout1147.xml"/><Relationship Id="rId7" Type="http://schemas.openxmlformats.org/officeDocument/2006/relationships/slideLayout" Target="../slideLayouts/slideLayout1120.xml"/><Relationship Id="rId12" Type="http://schemas.openxmlformats.org/officeDocument/2006/relationships/slideLayout" Target="../slideLayouts/slideLayout1125.xml"/><Relationship Id="rId17" Type="http://schemas.openxmlformats.org/officeDocument/2006/relationships/slideLayout" Target="../slideLayouts/slideLayout1130.xml"/><Relationship Id="rId25" Type="http://schemas.openxmlformats.org/officeDocument/2006/relationships/slideLayout" Target="../slideLayouts/slideLayout1138.xml"/><Relationship Id="rId33" Type="http://schemas.openxmlformats.org/officeDocument/2006/relationships/slideLayout" Target="../slideLayouts/slideLayout1146.xml"/><Relationship Id="rId2" Type="http://schemas.openxmlformats.org/officeDocument/2006/relationships/slideLayout" Target="../slideLayouts/slideLayout1115.xml"/><Relationship Id="rId16" Type="http://schemas.openxmlformats.org/officeDocument/2006/relationships/slideLayout" Target="../slideLayouts/slideLayout1129.xml"/><Relationship Id="rId20" Type="http://schemas.openxmlformats.org/officeDocument/2006/relationships/slideLayout" Target="../slideLayouts/slideLayout1133.xml"/><Relationship Id="rId29" Type="http://schemas.openxmlformats.org/officeDocument/2006/relationships/slideLayout" Target="../slideLayouts/slideLayout1142.xml"/><Relationship Id="rId1" Type="http://schemas.openxmlformats.org/officeDocument/2006/relationships/slideLayout" Target="../slideLayouts/slideLayout1114.xml"/><Relationship Id="rId6" Type="http://schemas.openxmlformats.org/officeDocument/2006/relationships/slideLayout" Target="../slideLayouts/slideLayout1119.xml"/><Relationship Id="rId11" Type="http://schemas.openxmlformats.org/officeDocument/2006/relationships/slideLayout" Target="../slideLayouts/slideLayout1124.xml"/><Relationship Id="rId24" Type="http://schemas.openxmlformats.org/officeDocument/2006/relationships/slideLayout" Target="../slideLayouts/slideLayout1137.xml"/><Relationship Id="rId32" Type="http://schemas.openxmlformats.org/officeDocument/2006/relationships/slideLayout" Target="../slideLayouts/slideLayout1145.xml"/><Relationship Id="rId37" Type="http://schemas.openxmlformats.org/officeDocument/2006/relationships/theme" Target="../theme/theme34.xml"/><Relationship Id="rId5" Type="http://schemas.openxmlformats.org/officeDocument/2006/relationships/slideLayout" Target="../slideLayouts/slideLayout1118.xml"/><Relationship Id="rId15" Type="http://schemas.openxmlformats.org/officeDocument/2006/relationships/slideLayout" Target="../slideLayouts/slideLayout1128.xml"/><Relationship Id="rId23" Type="http://schemas.openxmlformats.org/officeDocument/2006/relationships/slideLayout" Target="../slideLayouts/slideLayout1136.xml"/><Relationship Id="rId28" Type="http://schemas.openxmlformats.org/officeDocument/2006/relationships/slideLayout" Target="../slideLayouts/slideLayout1141.xml"/><Relationship Id="rId36" Type="http://schemas.openxmlformats.org/officeDocument/2006/relationships/slideLayout" Target="../slideLayouts/slideLayout1149.xml"/><Relationship Id="rId10" Type="http://schemas.openxmlformats.org/officeDocument/2006/relationships/slideLayout" Target="../slideLayouts/slideLayout1123.xml"/><Relationship Id="rId19" Type="http://schemas.openxmlformats.org/officeDocument/2006/relationships/slideLayout" Target="../slideLayouts/slideLayout1132.xml"/><Relationship Id="rId31" Type="http://schemas.openxmlformats.org/officeDocument/2006/relationships/slideLayout" Target="../slideLayouts/slideLayout1144.xml"/><Relationship Id="rId4" Type="http://schemas.openxmlformats.org/officeDocument/2006/relationships/slideLayout" Target="../slideLayouts/slideLayout1117.xml"/><Relationship Id="rId9" Type="http://schemas.openxmlformats.org/officeDocument/2006/relationships/slideLayout" Target="../slideLayouts/slideLayout1122.xml"/><Relationship Id="rId14" Type="http://schemas.openxmlformats.org/officeDocument/2006/relationships/slideLayout" Target="../slideLayouts/slideLayout1127.xml"/><Relationship Id="rId22" Type="http://schemas.openxmlformats.org/officeDocument/2006/relationships/slideLayout" Target="../slideLayouts/slideLayout1135.xml"/><Relationship Id="rId27" Type="http://schemas.openxmlformats.org/officeDocument/2006/relationships/slideLayout" Target="../slideLayouts/slideLayout1140.xml"/><Relationship Id="rId30" Type="http://schemas.openxmlformats.org/officeDocument/2006/relationships/slideLayout" Target="../slideLayouts/slideLayout1143.xml"/><Relationship Id="rId35" Type="http://schemas.openxmlformats.org/officeDocument/2006/relationships/slideLayout" Target="../slideLayouts/slideLayout1148.xml"/><Relationship Id="rId8" Type="http://schemas.openxmlformats.org/officeDocument/2006/relationships/slideLayout" Target="../slideLayouts/slideLayout1121.xml"/><Relationship Id="rId3" Type="http://schemas.openxmlformats.org/officeDocument/2006/relationships/slideLayout" Target="../slideLayouts/slideLayout1116.xml"/></Relationships>
</file>

<file path=ppt/slideMasters/_rels/slideMaster3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62.xml"/><Relationship Id="rId18" Type="http://schemas.openxmlformats.org/officeDocument/2006/relationships/slideLayout" Target="../slideLayouts/slideLayout1167.xml"/><Relationship Id="rId26" Type="http://schemas.openxmlformats.org/officeDocument/2006/relationships/slideLayout" Target="../slideLayouts/slideLayout1175.xml"/><Relationship Id="rId21" Type="http://schemas.openxmlformats.org/officeDocument/2006/relationships/slideLayout" Target="../slideLayouts/slideLayout1170.xml"/><Relationship Id="rId34" Type="http://schemas.openxmlformats.org/officeDocument/2006/relationships/slideLayout" Target="../slideLayouts/slideLayout1183.xml"/><Relationship Id="rId7" Type="http://schemas.openxmlformats.org/officeDocument/2006/relationships/slideLayout" Target="../slideLayouts/slideLayout1156.xml"/><Relationship Id="rId12" Type="http://schemas.openxmlformats.org/officeDocument/2006/relationships/slideLayout" Target="../slideLayouts/slideLayout1161.xml"/><Relationship Id="rId17" Type="http://schemas.openxmlformats.org/officeDocument/2006/relationships/slideLayout" Target="../slideLayouts/slideLayout1166.xml"/><Relationship Id="rId25" Type="http://schemas.openxmlformats.org/officeDocument/2006/relationships/slideLayout" Target="../slideLayouts/slideLayout1174.xml"/><Relationship Id="rId33" Type="http://schemas.openxmlformats.org/officeDocument/2006/relationships/slideLayout" Target="../slideLayouts/slideLayout1182.xml"/><Relationship Id="rId2" Type="http://schemas.openxmlformats.org/officeDocument/2006/relationships/slideLayout" Target="../slideLayouts/slideLayout1151.xml"/><Relationship Id="rId16" Type="http://schemas.openxmlformats.org/officeDocument/2006/relationships/slideLayout" Target="../slideLayouts/slideLayout1165.xml"/><Relationship Id="rId20" Type="http://schemas.openxmlformats.org/officeDocument/2006/relationships/slideLayout" Target="../slideLayouts/slideLayout1169.xml"/><Relationship Id="rId29" Type="http://schemas.openxmlformats.org/officeDocument/2006/relationships/slideLayout" Target="../slideLayouts/slideLayout1178.xml"/><Relationship Id="rId1" Type="http://schemas.openxmlformats.org/officeDocument/2006/relationships/slideLayout" Target="../slideLayouts/slideLayout1150.xml"/><Relationship Id="rId6" Type="http://schemas.openxmlformats.org/officeDocument/2006/relationships/slideLayout" Target="../slideLayouts/slideLayout1155.xml"/><Relationship Id="rId11" Type="http://schemas.openxmlformats.org/officeDocument/2006/relationships/slideLayout" Target="../slideLayouts/slideLayout1160.xml"/><Relationship Id="rId24" Type="http://schemas.openxmlformats.org/officeDocument/2006/relationships/slideLayout" Target="../slideLayouts/slideLayout1173.xml"/><Relationship Id="rId32" Type="http://schemas.openxmlformats.org/officeDocument/2006/relationships/slideLayout" Target="../slideLayouts/slideLayout1181.xml"/><Relationship Id="rId37" Type="http://schemas.openxmlformats.org/officeDocument/2006/relationships/theme" Target="../theme/theme35.xml"/><Relationship Id="rId5" Type="http://schemas.openxmlformats.org/officeDocument/2006/relationships/slideLayout" Target="../slideLayouts/slideLayout1154.xml"/><Relationship Id="rId15" Type="http://schemas.openxmlformats.org/officeDocument/2006/relationships/slideLayout" Target="../slideLayouts/slideLayout1164.xml"/><Relationship Id="rId23" Type="http://schemas.openxmlformats.org/officeDocument/2006/relationships/slideLayout" Target="../slideLayouts/slideLayout1172.xml"/><Relationship Id="rId28" Type="http://schemas.openxmlformats.org/officeDocument/2006/relationships/slideLayout" Target="../slideLayouts/slideLayout1177.xml"/><Relationship Id="rId36" Type="http://schemas.openxmlformats.org/officeDocument/2006/relationships/slideLayout" Target="../slideLayouts/slideLayout1185.xml"/><Relationship Id="rId10" Type="http://schemas.openxmlformats.org/officeDocument/2006/relationships/slideLayout" Target="../slideLayouts/slideLayout1159.xml"/><Relationship Id="rId19" Type="http://schemas.openxmlformats.org/officeDocument/2006/relationships/slideLayout" Target="../slideLayouts/slideLayout1168.xml"/><Relationship Id="rId31" Type="http://schemas.openxmlformats.org/officeDocument/2006/relationships/slideLayout" Target="../slideLayouts/slideLayout1180.xml"/><Relationship Id="rId4" Type="http://schemas.openxmlformats.org/officeDocument/2006/relationships/slideLayout" Target="../slideLayouts/slideLayout1153.xml"/><Relationship Id="rId9" Type="http://schemas.openxmlformats.org/officeDocument/2006/relationships/slideLayout" Target="../slideLayouts/slideLayout1158.xml"/><Relationship Id="rId14" Type="http://schemas.openxmlformats.org/officeDocument/2006/relationships/slideLayout" Target="../slideLayouts/slideLayout1163.xml"/><Relationship Id="rId22" Type="http://schemas.openxmlformats.org/officeDocument/2006/relationships/slideLayout" Target="../slideLayouts/slideLayout1171.xml"/><Relationship Id="rId27" Type="http://schemas.openxmlformats.org/officeDocument/2006/relationships/slideLayout" Target="../slideLayouts/slideLayout1176.xml"/><Relationship Id="rId30" Type="http://schemas.openxmlformats.org/officeDocument/2006/relationships/slideLayout" Target="../slideLayouts/slideLayout1179.xml"/><Relationship Id="rId35" Type="http://schemas.openxmlformats.org/officeDocument/2006/relationships/slideLayout" Target="../slideLayouts/slideLayout1184.xml"/><Relationship Id="rId8" Type="http://schemas.openxmlformats.org/officeDocument/2006/relationships/slideLayout" Target="../slideLayouts/slideLayout1157.xml"/><Relationship Id="rId3" Type="http://schemas.openxmlformats.org/officeDocument/2006/relationships/slideLayout" Target="../slideLayouts/slideLayout1152.xml"/></Relationships>
</file>

<file path=ppt/slideMasters/_rels/slideMaster3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98.xml"/><Relationship Id="rId18" Type="http://schemas.openxmlformats.org/officeDocument/2006/relationships/slideLayout" Target="../slideLayouts/slideLayout1203.xml"/><Relationship Id="rId26" Type="http://schemas.openxmlformats.org/officeDocument/2006/relationships/slideLayout" Target="../slideLayouts/slideLayout1211.xml"/><Relationship Id="rId21" Type="http://schemas.openxmlformats.org/officeDocument/2006/relationships/slideLayout" Target="../slideLayouts/slideLayout1206.xml"/><Relationship Id="rId34" Type="http://schemas.openxmlformats.org/officeDocument/2006/relationships/slideLayout" Target="../slideLayouts/slideLayout1219.xml"/><Relationship Id="rId7" Type="http://schemas.openxmlformats.org/officeDocument/2006/relationships/slideLayout" Target="../slideLayouts/slideLayout1192.xml"/><Relationship Id="rId12" Type="http://schemas.openxmlformats.org/officeDocument/2006/relationships/slideLayout" Target="../slideLayouts/slideLayout1197.xml"/><Relationship Id="rId17" Type="http://schemas.openxmlformats.org/officeDocument/2006/relationships/slideLayout" Target="../slideLayouts/slideLayout1202.xml"/><Relationship Id="rId25" Type="http://schemas.openxmlformats.org/officeDocument/2006/relationships/slideLayout" Target="../slideLayouts/slideLayout1210.xml"/><Relationship Id="rId33" Type="http://schemas.openxmlformats.org/officeDocument/2006/relationships/slideLayout" Target="../slideLayouts/slideLayout1218.xml"/><Relationship Id="rId2" Type="http://schemas.openxmlformats.org/officeDocument/2006/relationships/slideLayout" Target="../slideLayouts/slideLayout1187.xml"/><Relationship Id="rId16" Type="http://schemas.openxmlformats.org/officeDocument/2006/relationships/slideLayout" Target="../slideLayouts/slideLayout1201.xml"/><Relationship Id="rId20" Type="http://schemas.openxmlformats.org/officeDocument/2006/relationships/slideLayout" Target="../slideLayouts/slideLayout1205.xml"/><Relationship Id="rId29" Type="http://schemas.openxmlformats.org/officeDocument/2006/relationships/slideLayout" Target="../slideLayouts/slideLayout1214.xml"/><Relationship Id="rId1" Type="http://schemas.openxmlformats.org/officeDocument/2006/relationships/slideLayout" Target="../slideLayouts/slideLayout1186.xml"/><Relationship Id="rId6" Type="http://schemas.openxmlformats.org/officeDocument/2006/relationships/slideLayout" Target="../slideLayouts/slideLayout1191.xml"/><Relationship Id="rId11" Type="http://schemas.openxmlformats.org/officeDocument/2006/relationships/slideLayout" Target="../slideLayouts/slideLayout1196.xml"/><Relationship Id="rId24" Type="http://schemas.openxmlformats.org/officeDocument/2006/relationships/slideLayout" Target="../slideLayouts/slideLayout1209.xml"/><Relationship Id="rId32" Type="http://schemas.openxmlformats.org/officeDocument/2006/relationships/slideLayout" Target="../slideLayouts/slideLayout1217.xml"/><Relationship Id="rId37" Type="http://schemas.openxmlformats.org/officeDocument/2006/relationships/theme" Target="../theme/theme36.xml"/><Relationship Id="rId5" Type="http://schemas.openxmlformats.org/officeDocument/2006/relationships/slideLayout" Target="../slideLayouts/slideLayout1190.xml"/><Relationship Id="rId15" Type="http://schemas.openxmlformats.org/officeDocument/2006/relationships/slideLayout" Target="../slideLayouts/slideLayout1200.xml"/><Relationship Id="rId23" Type="http://schemas.openxmlformats.org/officeDocument/2006/relationships/slideLayout" Target="../slideLayouts/slideLayout1208.xml"/><Relationship Id="rId28" Type="http://schemas.openxmlformats.org/officeDocument/2006/relationships/slideLayout" Target="../slideLayouts/slideLayout1213.xml"/><Relationship Id="rId36" Type="http://schemas.openxmlformats.org/officeDocument/2006/relationships/slideLayout" Target="../slideLayouts/slideLayout1221.xml"/><Relationship Id="rId10" Type="http://schemas.openxmlformats.org/officeDocument/2006/relationships/slideLayout" Target="../slideLayouts/slideLayout1195.xml"/><Relationship Id="rId19" Type="http://schemas.openxmlformats.org/officeDocument/2006/relationships/slideLayout" Target="../slideLayouts/slideLayout1204.xml"/><Relationship Id="rId31" Type="http://schemas.openxmlformats.org/officeDocument/2006/relationships/slideLayout" Target="../slideLayouts/slideLayout1216.xml"/><Relationship Id="rId4" Type="http://schemas.openxmlformats.org/officeDocument/2006/relationships/slideLayout" Target="../slideLayouts/slideLayout1189.xml"/><Relationship Id="rId9" Type="http://schemas.openxmlformats.org/officeDocument/2006/relationships/slideLayout" Target="../slideLayouts/slideLayout1194.xml"/><Relationship Id="rId14" Type="http://schemas.openxmlformats.org/officeDocument/2006/relationships/slideLayout" Target="../slideLayouts/slideLayout1199.xml"/><Relationship Id="rId22" Type="http://schemas.openxmlformats.org/officeDocument/2006/relationships/slideLayout" Target="../slideLayouts/slideLayout1207.xml"/><Relationship Id="rId27" Type="http://schemas.openxmlformats.org/officeDocument/2006/relationships/slideLayout" Target="../slideLayouts/slideLayout1212.xml"/><Relationship Id="rId30" Type="http://schemas.openxmlformats.org/officeDocument/2006/relationships/slideLayout" Target="../slideLayouts/slideLayout1215.xml"/><Relationship Id="rId35" Type="http://schemas.openxmlformats.org/officeDocument/2006/relationships/slideLayout" Target="../slideLayouts/slideLayout1220.xml"/><Relationship Id="rId8" Type="http://schemas.openxmlformats.org/officeDocument/2006/relationships/slideLayout" Target="../slideLayouts/slideLayout1193.xml"/><Relationship Id="rId3" Type="http://schemas.openxmlformats.org/officeDocument/2006/relationships/slideLayout" Target="../slideLayouts/slideLayout1188.xml"/></Relationships>
</file>

<file path=ppt/slideMasters/_rels/slideMaster3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29.xml"/><Relationship Id="rId13" Type="http://schemas.openxmlformats.org/officeDocument/2006/relationships/slideLayout" Target="../slideLayouts/slideLayout1234.xml"/><Relationship Id="rId18" Type="http://schemas.openxmlformats.org/officeDocument/2006/relationships/slideLayout" Target="../slideLayouts/slideLayout1239.xml"/><Relationship Id="rId26" Type="http://schemas.openxmlformats.org/officeDocument/2006/relationships/slideLayout" Target="../slideLayouts/slideLayout1247.xml"/><Relationship Id="rId3" Type="http://schemas.openxmlformats.org/officeDocument/2006/relationships/slideLayout" Target="../slideLayouts/slideLayout1224.xml"/><Relationship Id="rId21" Type="http://schemas.openxmlformats.org/officeDocument/2006/relationships/slideLayout" Target="../slideLayouts/slideLayout1242.xml"/><Relationship Id="rId7" Type="http://schemas.openxmlformats.org/officeDocument/2006/relationships/slideLayout" Target="../slideLayouts/slideLayout1228.xml"/><Relationship Id="rId12" Type="http://schemas.openxmlformats.org/officeDocument/2006/relationships/slideLayout" Target="../slideLayouts/slideLayout1233.xml"/><Relationship Id="rId17" Type="http://schemas.openxmlformats.org/officeDocument/2006/relationships/slideLayout" Target="../slideLayouts/slideLayout1238.xml"/><Relationship Id="rId25" Type="http://schemas.openxmlformats.org/officeDocument/2006/relationships/slideLayout" Target="../slideLayouts/slideLayout1246.xml"/><Relationship Id="rId2" Type="http://schemas.openxmlformats.org/officeDocument/2006/relationships/slideLayout" Target="../slideLayouts/slideLayout1223.xml"/><Relationship Id="rId16" Type="http://schemas.openxmlformats.org/officeDocument/2006/relationships/slideLayout" Target="../slideLayouts/slideLayout1237.xml"/><Relationship Id="rId20" Type="http://schemas.openxmlformats.org/officeDocument/2006/relationships/slideLayout" Target="../slideLayouts/slideLayout1241.xml"/><Relationship Id="rId29" Type="http://schemas.openxmlformats.org/officeDocument/2006/relationships/slideLayout" Target="../slideLayouts/slideLayout1250.xml"/><Relationship Id="rId1" Type="http://schemas.openxmlformats.org/officeDocument/2006/relationships/slideLayout" Target="../slideLayouts/slideLayout1222.xml"/><Relationship Id="rId6" Type="http://schemas.openxmlformats.org/officeDocument/2006/relationships/slideLayout" Target="../slideLayouts/slideLayout1227.xml"/><Relationship Id="rId11" Type="http://schemas.openxmlformats.org/officeDocument/2006/relationships/slideLayout" Target="../slideLayouts/slideLayout1232.xml"/><Relationship Id="rId24" Type="http://schemas.openxmlformats.org/officeDocument/2006/relationships/slideLayout" Target="../slideLayouts/slideLayout1245.xml"/><Relationship Id="rId5" Type="http://schemas.openxmlformats.org/officeDocument/2006/relationships/slideLayout" Target="../slideLayouts/slideLayout1226.xml"/><Relationship Id="rId15" Type="http://schemas.openxmlformats.org/officeDocument/2006/relationships/slideLayout" Target="../slideLayouts/slideLayout1236.xml"/><Relationship Id="rId23" Type="http://schemas.openxmlformats.org/officeDocument/2006/relationships/slideLayout" Target="../slideLayouts/slideLayout1244.xml"/><Relationship Id="rId28" Type="http://schemas.openxmlformats.org/officeDocument/2006/relationships/slideLayout" Target="../slideLayouts/slideLayout1249.xml"/><Relationship Id="rId10" Type="http://schemas.openxmlformats.org/officeDocument/2006/relationships/slideLayout" Target="../slideLayouts/slideLayout1231.xml"/><Relationship Id="rId19" Type="http://schemas.openxmlformats.org/officeDocument/2006/relationships/slideLayout" Target="../slideLayouts/slideLayout1240.xml"/><Relationship Id="rId4" Type="http://schemas.openxmlformats.org/officeDocument/2006/relationships/slideLayout" Target="../slideLayouts/slideLayout1225.xml"/><Relationship Id="rId9" Type="http://schemas.openxmlformats.org/officeDocument/2006/relationships/slideLayout" Target="../slideLayouts/slideLayout1230.xml"/><Relationship Id="rId14" Type="http://schemas.openxmlformats.org/officeDocument/2006/relationships/slideLayout" Target="../slideLayouts/slideLayout1235.xml"/><Relationship Id="rId22" Type="http://schemas.openxmlformats.org/officeDocument/2006/relationships/slideLayout" Target="../slideLayouts/slideLayout1243.xml"/><Relationship Id="rId27" Type="http://schemas.openxmlformats.org/officeDocument/2006/relationships/slideLayout" Target="../slideLayouts/slideLayout1248.xml"/><Relationship Id="rId30" Type="http://schemas.openxmlformats.org/officeDocument/2006/relationships/theme" Target="../theme/theme37.xml"/></Relationships>
</file>

<file path=ppt/slideMasters/_rels/slideMaster3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63.xml"/><Relationship Id="rId18" Type="http://schemas.openxmlformats.org/officeDocument/2006/relationships/slideLayout" Target="../slideLayouts/slideLayout1268.xml"/><Relationship Id="rId26" Type="http://schemas.openxmlformats.org/officeDocument/2006/relationships/slideLayout" Target="../slideLayouts/slideLayout1276.xml"/><Relationship Id="rId21" Type="http://schemas.openxmlformats.org/officeDocument/2006/relationships/slideLayout" Target="../slideLayouts/slideLayout1271.xml"/><Relationship Id="rId34" Type="http://schemas.openxmlformats.org/officeDocument/2006/relationships/slideLayout" Target="../slideLayouts/slideLayout1284.xml"/><Relationship Id="rId7" Type="http://schemas.openxmlformats.org/officeDocument/2006/relationships/slideLayout" Target="../slideLayouts/slideLayout1257.xml"/><Relationship Id="rId12" Type="http://schemas.openxmlformats.org/officeDocument/2006/relationships/slideLayout" Target="../slideLayouts/slideLayout1262.xml"/><Relationship Id="rId17" Type="http://schemas.openxmlformats.org/officeDocument/2006/relationships/slideLayout" Target="../slideLayouts/slideLayout1267.xml"/><Relationship Id="rId25" Type="http://schemas.openxmlformats.org/officeDocument/2006/relationships/slideLayout" Target="../slideLayouts/slideLayout1275.xml"/><Relationship Id="rId33" Type="http://schemas.openxmlformats.org/officeDocument/2006/relationships/slideLayout" Target="../slideLayouts/slideLayout1283.xml"/><Relationship Id="rId2" Type="http://schemas.openxmlformats.org/officeDocument/2006/relationships/slideLayout" Target="../slideLayouts/slideLayout1252.xml"/><Relationship Id="rId16" Type="http://schemas.openxmlformats.org/officeDocument/2006/relationships/slideLayout" Target="../slideLayouts/slideLayout1266.xml"/><Relationship Id="rId20" Type="http://schemas.openxmlformats.org/officeDocument/2006/relationships/slideLayout" Target="../slideLayouts/slideLayout1270.xml"/><Relationship Id="rId29" Type="http://schemas.openxmlformats.org/officeDocument/2006/relationships/slideLayout" Target="../slideLayouts/slideLayout1279.xml"/><Relationship Id="rId1" Type="http://schemas.openxmlformats.org/officeDocument/2006/relationships/slideLayout" Target="../slideLayouts/slideLayout1251.xml"/><Relationship Id="rId6" Type="http://schemas.openxmlformats.org/officeDocument/2006/relationships/slideLayout" Target="../slideLayouts/slideLayout1256.xml"/><Relationship Id="rId11" Type="http://schemas.openxmlformats.org/officeDocument/2006/relationships/slideLayout" Target="../slideLayouts/slideLayout1261.xml"/><Relationship Id="rId24" Type="http://schemas.openxmlformats.org/officeDocument/2006/relationships/slideLayout" Target="../slideLayouts/slideLayout1274.xml"/><Relationship Id="rId32" Type="http://schemas.openxmlformats.org/officeDocument/2006/relationships/slideLayout" Target="../slideLayouts/slideLayout1282.xml"/><Relationship Id="rId37" Type="http://schemas.openxmlformats.org/officeDocument/2006/relationships/theme" Target="../theme/theme38.xml"/><Relationship Id="rId5" Type="http://schemas.openxmlformats.org/officeDocument/2006/relationships/slideLayout" Target="../slideLayouts/slideLayout1255.xml"/><Relationship Id="rId15" Type="http://schemas.openxmlformats.org/officeDocument/2006/relationships/slideLayout" Target="../slideLayouts/slideLayout1265.xml"/><Relationship Id="rId23" Type="http://schemas.openxmlformats.org/officeDocument/2006/relationships/slideLayout" Target="../slideLayouts/slideLayout1273.xml"/><Relationship Id="rId28" Type="http://schemas.openxmlformats.org/officeDocument/2006/relationships/slideLayout" Target="../slideLayouts/slideLayout1278.xml"/><Relationship Id="rId36" Type="http://schemas.openxmlformats.org/officeDocument/2006/relationships/slideLayout" Target="../slideLayouts/slideLayout1286.xml"/><Relationship Id="rId10" Type="http://schemas.openxmlformats.org/officeDocument/2006/relationships/slideLayout" Target="../slideLayouts/slideLayout1260.xml"/><Relationship Id="rId19" Type="http://schemas.openxmlformats.org/officeDocument/2006/relationships/slideLayout" Target="../slideLayouts/slideLayout1269.xml"/><Relationship Id="rId31" Type="http://schemas.openxmlformats.org/officeDocument/2006/relationships/slideLayout" Target="../slideLayouts/slideLayout1281.xml"/><Relationship Id="rId4" Type="http://schemas.openxmlformats.org/officeDocument/2006/relationships/slideLayout" Target="../slideLayouts/slideLayout1254.xml"/><Relationship Id="rId9" Type="http://schemas.openxmlformats.org/officeDocument/2006/relationships/slideLayout" Target="../slideLayouts/slideLayout1259.xml"/><Relationship Id="rId14" Type="http://schemas.openxmlformats.org/officeDocument/2006/relationships/slideLayout" Target="../slideLayouts/slideLayout1264.xml"/><Relationship Id="rId22" Type="http://schemas.openxmlformats.org/officeDocument/2006/relationships/slideLayout" Target="../slideLayouts/slideLayout1272.xml"/><Relationship Id="rId27" Type="http://schemas.openxmlformats.org/officeDocument/2006/relationships/slideLayout" Target="../slideLayouts/slideLayout1277.xml"/><Relationship Id="rId30" Type="http://schemas.openxmlformats.org/officeDocument/2006/relationships/slideLayout" Target="../slideLayouts/slideLayout1280.xml"/><Relationship Id="rId35" Type="http://schemas.openxmlformats.org/officeDocument/2006/relationships/slideLayout" Target="../slideLayouts/slideLayout1285.xml"/><Relationship Id="rId8" Type="http://schemas.openxmlformats.org/officeDocument/2006/relationships/slideLayout" Target="../slideLayouts/slideLayout1258.xml"/><Relationship Id="rId3" Type="http://schemas.openxmlformats.org/officeDocument/2006/relationships/slideLayout" Target="../slideLayouts/slideLayout1253.xml"/></Relationships>
</file>

<file path=ppt/slideMasters/_rels/slideMaster3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94.xml"/><Relationship Id="rId13" Type="http://schemas.openxmlformats.org/officeDocument/2006/relationships/slideLayout" Target="../slideLayouts/slideLayout1299.xml"/><Relationship Id="rId3" Type="http://schemas.openxmlformats.org/officeDocument/2006/relationships/slideLayout" Target="../slideLayouts/slideLayout1289.xml"/><Relationship Id="rId7" Type="http://schemas.openxmlformats.org/officeDocument/2006/relationships/slideLayout" Target="../slideLayouts/slideLayout1293.xml"/><Relationship Id="rId12" Type="http://schemas.openxmlformats.org/officeDocument/2006/relationships/slideLayout" Target="../slideLayouts/slideLayout1298.xml"/><Relationship Id="rId2" Type="http://schemas.openxmlformats.org/officeDocument/2006/relationships/slideLayout" Target="../slideLayouts/slideLayout1288.xml"/><Relationship Id="rId1" Type="http://schemas.openxmlformats.org/officeDocument/2006/relationships/slideLayout" Target="../slideLayouts/slideLayout1287.xml"/><Relationship Id="rId6" Type="http://schemas.openxmlformats.org/officeDocument/2006/relationships/slideLayout" Target="../slideLayouts/slideLayout1292.xml"/><Relationship Id="rId11" Type="http://schemas.openxmlformats.org/officeDocument/2006/relationships/slideLayout" Target="../slideLayouts/slideLayout1297.xml"/><Relationship Id="rId5" Type="http://schemas.openxmlformats.org/officeDocument/2006/relationships/slideLayout" Target="../slideLayouts/slideLayout1291.xml"/><Relationship Id="rId15" Type="http://schemas.openxmlformats.org/officeDocument/2006/relationships/theme" Target="../theme/theme39.xml"/><Relationship Id="rId10" Type="http://schemas.openxmlformats.org/officeDocument/2006/relationships/slideLayout" Target="../slideLayouts/slideLayout1296.xml"/><Relationship Id="rId4" Type="http://schemas.openxmlformats.org/officeDocument/2006/relationships/slideLayout" Target="../slideLayouts/slideLayout1290.xml"/><Relationship Id="rId9" Type="http://schemas.openxmlformats.org/officeDocument/2006/relationships/slideLayout" Target="../slideLayouts/slideLayout1295.xml"/><Relationship Id="rId14" Type="http://schemas.openxmlformats.org/officeDocument/2006/relationships/slideLayout" Target="../slideLayouts/slideLayout1300.xml"/></Relationships>
</file>

<file path=ppt/slideMasters/_rels/slideMaster4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13.xml"/><Relationship Id="rId18" Type="http://schemas.openxmlformats.org/officeDocument/2006/relationships/slideLayout" Target="../slideLayouts/slideLayout1318.xml"/><Relationship Id="rId26" Type="http://schemas.openxmlformats.org/officeDocument/2006/relationships/slideLayout" Target="../slideLayouts/slideLayout1326.xml"/><Relationship Id="rId21" Type="http://schemas.openxmlformats.org/officeDocument/2006/relationships/slideLayout" Target="../slideLayouts/slideLayout1321.xml"/><Relationship Id="rId34" Type="http://schemas.openxmlformats.org/officeDocument/2006/relationships/slideLayout" Target="../slideLayouts/slideLayout1334.xml"/><Relationship Id="rId7" Type="http://schemas.openxmlformats.org/officeDocument/2006/relationships/slideLayout" Target="../slideLayouts/slideLayout1307.xml"/><Relationship Id="rId12" Type="http://schemas.openxmlformats.org/officeDocument/2006/relationships/slideLayout" Target="../slideLayouts/slideLayout1312.xml"/><Relationship Id="rId17" Type="http://schemas.openxmlformats.org/officeDocument/2006/relationships/slideLayout" Target="../slideLayouts/slideLayout1317.xml"/><Relationship Id="rId25" Type="http://schemas.openxmlformats.org/officeDocument/2006/relationships/slideLayout" Target="../slideLayouts/slideLayout1325.xml"/><Relationship Id="rId33" Type="http://schemas.openxmlformats.org/officeDocument/2006/relationships/slideLayout" Target="../slideLayouts/slideLayout1333.xml"/><Relationship Id="rId2" Type="http://schemas.openxmlformats.org/officeDocument/2006/relationships/slideLayout" Target="../slideLayouts/slideLayout1302.xml"/><Relationship Id="rId16" Type="http://schemas.openxmlformats.org/officeDocument/2006/relationships/slideLayout" Target="../slideLayouts/slideLayout1316.xml"/><Relationship Id="rId20" Type="http://schemas.openxmlformats.org/officeDocument/2006/relationships/slideLayout" Target="../slideLayouts/slideLayout1320.xml"/><Relationship Id="rId29" Type="http://schemas.openxmlformats.org/officeDocument/2006/relationships/slideLayout" Target="../slideLayouts/slideLayout1329.xml"/><Relationship Id="rId1" Type="http://schemas.openxmlformats.org/officeDocument/2006/relationships/slideLayout" Target="../slideLayouts/slideLayout1301.xml"/><Relationship Id="rId6" Type="http://schemas.openxmlformats.org/officeDocument/2006/relationships/slideLayout" Target="../slideLayouts/slideLayout1306.xml"/><Relationship Id="rId11" Type="http://schemas.openxmlformats.org/officeDocument/2006/relationships/slideLayout" Target="../slideLayouts/slideLayout1311.xml"/><Relationship Id="rId24" Type="http://schemas.openxmlformats.org/officeDocument/2006/relationships/slideLayout" Target="../slideLayouts/slideLayout1324.xml"/><Relationship Id="rId32" Type="http://schemas.openxmlformats.org/officeDocument/2006/relationships/slideLayout" Target="../slideLayouts/slideLayout1332.xml"/><Relationship Id="rId37" Type="http://schemas.openxmlformats.org/officeDocument/2006/relationships/theme" Target="../theme/theme40.xml"/><Relationship Id="rId5" Type="http://schemas.openxmlformats.org/officeDocument/2006/relationships/slideLayout" Target="../slideLayouts/slideLayout1305.xml"/><Relationship Id="rId15" Type="http://schemas.openxmlformats.org/officeDocument/2006/relationships/slideLayout" Target="../slideLayouts/slideLayout1315.xml"/><Relationship Id="rId23" Type="http://schemas.openxmlformats.org/officeDocument/2006/relationships/slideLayout" Target="../slideLayouts/slideLayout1323.xml"/><Relationship Id="rId28" Type="http://schemas.openxmlformats.org/officeDocument/2006/relationships/slideLayout" Target="../slideLayouts/slideLayout1328.xml"/><Relationship Id="rId36" Type="http://schemas.openxmlformats.org/officeDocument/2006/relationships/slideLayout" Target="../slideLayouts/slideLayout1336.xml"/><Relationship Id="rId10" Type="http://schemas.openxmlformats.org/officeDocument/2006/relationships/slideLayout" Target="../slideLayouts/slideLayout1310.xml"/><Relationship Id="rId19" Type="http://schemas.openxmlformats.org/officeDocument/2006/relationships/slideLayout" Target="../slideLayouts/slideLayout1319.xml"/><Relationship Id="rId31" Type="http://schemas.openxmlformats.org/officeDocument/2006/relationships/slideLayout" Target="../slideLayouts/slideLayout1331.xml"/><Relationship Id="rId4" Type="http://schemas.openxmlformats.org/officeDocument/2006/relationships/slideLayout" Target="../slideLayouts/slideLayout1304.xml"/><Relationship Id="rId9" Type="http://schemas.openxmlformats.org/officeDocument/2006/relationships/slideLayout" Target="../slideLayouts/slideLayout1309.xml"/><Relationship Id="rId14" Type="http://schemas.openxmlformats.org/officeDocument/2006/relationships/slideLayout" Target="../slideLayouts/slideLayout1314.xml"/><Relationship Id="rId22" Type="http://schemas.openxmlformats.org/officeDocument/2006/relationships/slideLayout" Target="../slideLayouts/slideLayout1322.xml"/><Relationship Id="rId27" Type="http://schemas.openxmlformats.org/officeDocument/2006/relationships/slideLayout" Target="../slideLayouts/slideLayout1327.xml"/><Relationship Id="rId30" Type="http://schemas.openxmlformats.org/officeDocument/2006/relationships/slideLayout" Target="../slideLayouts/slideLayout1330.xml"/><Relationship Id="rId35" Type="http://schemas.openxmlformats.org/officeDocument/2006/relationships/slideLayout" Target="../slideLayouts/slideLayout1335.xml"/><Relationship Id="rId8" Type="http://schemas.openxmlformats.org/officeDocument/2006/relationships/slideLayout" Target="../slideLayouts/slideLayout1308.xml"/><Relationship Id="rId3" Type="http://schemas.openxmlformats.org/officeDocument/2006/relationships/slideLayout" Target="../slideLayouts/slideLayout1303.xml"/></Relationships>
</file>

<file path=ppt/slideMasters/_rels/slideMaster4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49.xml"/><Relationship Id="rId18" Type="http://schemas.openxmlformats.org/officeDocument/2006/relationships/slideLayout" Target="../slideLayouts/slideLayout1354.xml"/><Relationship Id="rId26" Type="http://schemas.openxmlformats.org/officeDocument/2006/relationships/slideLayout" Target="../slideLayouts/slideLayout1362.xml"/><Relationship Id="rId21" Type="http://schemas.openxmlformats.org/officeDocument/2006/relationships/slideLayout" Target="../slideLayouts/slideLayout1357.xml"/><Relationship Id="rId34" Type="http://schemas.openxmlformats.org/officeDocument/2006/relationships/slideLayout" Target="../slideLayouts/slideLayout1370.xml"/><Relationship Id="rId7" Type="http://schemas.openxmlformats.org/officeDocument/2006/relationships/slideLayout" Target="../slideLayouts/slideLayout1343.xml"/><Relationship Id="rId12" Type="http://schemas.openxmlformats.org/officeDocument/2006/relationships/slideLayout" Target="../slideLayouts/slideLayout1348.xml"/><Relationship Id="rId17" Type="http://schemas.openxmlformats.org/officeDocument/2006/relationships/slideLayout" Target="../slideLayouts/slideLayout1353.xml"/><Relationship Id="rId25" Type="http://schemas.openxmlformats.org/officeDocument/2006/relationships/slideLayout" Target="../slideLayouts/slideLayout1361.xml"/><Relationship Id="rId33" Type="http://schemas.openxmlformats.org/officeDocument/2006/relationships/slideLayout" Target="../slideLayouts/slideLayout1369.xml"/><Relationship Id="rId2" Type="http://schemas.openxmlformats.org/officeDocument/2006/relationships/slideLayout" Target="../slideLayouts/slideLayout1338.xml"/><Relationship Id="rId16" Type="http://schemas.openxmlformats.org/officeDocument/2006/relationships/slideLayout" Target="../slideLayouts/slideLayout1352.xml"/><Relationship Id="rId20" Type="http://schemas.openxmlformats.org/officeDocument/2006/relationships/slideLayout" Target="../slideLayouts/slideLayout1356.xml"/><Relationship Id="rId29" Type="http://schemas.openxmlformats.org/officeDocument/2006/relationships/slideLayout" Target="../slideLayouts/slideLayout1365.xml"/><Relationship Id="rId1" Type="http://schemas.openxmlformats.org/officeDocument/2006/relationships/slideLayout" Target="../slideLayouts/slideLayout1337.xml"/><Relationship Id="rId6" Type="http://schemas.openxmlformats.org/officeDocument/2006/relationships/slideLayout" Target="../slideLayouts/slideLayout1342.xml"/><Relationship Id="rId11" Type="http://schemas.openxmlformats.org/officeDocument/2006/relationships/slideLayout" Target="../slideLayouts/slideLayout1347.xml"/><Relationship Id="rId24" Type="http://schemas.openxmlformats.org/officeDocument/2006/relationships/slideLayout" Target="../slideLayouts/slideLayout1360.xml"/><Relationship Id="rId32" Type="http://schemas.openxmlformats.org/officeDocument/2006/relationships/slideLayout" Target="../slideLayouts/slideLayout1368.xml"/><Relationship Id="rId37" Type="http://schemas.openxmlformats.org/officeDocument/2006/relationships/theme" Target="../theme/theme41.xml"/><Relationship Id="rId5" Type="http://schemas.openxmlformats.org/officeDocument/2006/relationships/slideLayout" Target="../slideLayouts/slideLayout1341.xml"/><Relationship Id="rId15" Type="http://schemas.openxmlformats.org/officeDocument/2006/relationships/slideLayout" Target="../slideLayouts/slideLayout1351.xml"/><Relationship Id="rId23" Type="http://schemas.openxmlformats.org/officeDocument/2006/relationships/slideLayout" Target="../slideLayouts/slideLayout1359.xml"/><Relationship Id="rId28" Type="http://schemas.openxmlformats.org/officeDocument/2006/relationships/slideLayout" Target="../slideLayouts/slideLayout1364.xml"/><Relationship Id="rId36" Type="http://schemas.openxmlformats.org/officeDocument/2006/relationships/slideLayout" Target="../slideLayouts/slideLayout1372.xml"/><Relationship Id="rId10" Type="http://schemas.openxmlformats.org/officeDocument/2006/relationships/slideLayout" Target="../slideLayouts/slideLayout1346.xml"/><Relationship Id="rId19" Type="http://schemas.openxmlformats.org/officeDocument/2006/relationships/slideLayout" Target="../slideLayouts/slideLayout1355.xml"/><Relationship Id="rId31" Type="http://schemas.openxmlformats.org/officeDocument/2006/relationships/slideLayout" Target="../slideLayouts/slideLayout1367.xml"/><Relationship Id="rId4" Type="http://schemas.openxmlformats.org/officeDocument/2006/relationships/slideLayout" Target="../slideLayouts/slideLayout1340.xml"/><Relationship Id="rId9" Type="http://schemas.openxmlformats.org/officeDocument/2006/relationships/slideLayout" Target="../slideLayouts/slideLayout1345.xml"/><Relationship Id="rId14" Type="http://schemas.openxmlformats.org/officeDocument/2006/relationships/slideLayout" Target="../slideLayouts/slideLayout1350.xml"/><Relationship Id="rId22" Type="http://schemas.openxmlformats.org/officeDocument/2006/relationships/slideLayout" Target="../slideLayouts/slideLayout1358.xml"/><Relationship Id="rId27" Type="http://schemas.openxmlformats.org/officeDocument/2006/relationships/slideLayout" Target="../slideLayouts/slideLayout1363.xml"/><Relationship Id="rId30" Type="http://schemas.openxmlformats.org/officeDocument/2006/relationships/slideLayout" Target="../slideLayouts/slideLayout1366.xml"/><Relationship Id="rId35" Type="http://schemas.openxmlformats.org/officeDocument/2006/relationships/slideLayout" Target="../slideLayouts/slideLayout1371.xml"/><Relationship Id="rId8" Type="http://schemas.openxmlformats.org/officeDocument/2006/relationships/slideLayout" Target="../slideLayouts/slideLayout1344.xml"/><Relationship Id="rId3" Type="http://schemas.openxmlformats.org/officeDocument/2006/relationships/slideLayout" Target="../slideLayouts/slideLayout1339.xml"/></Relationships>
</file>

<file path=ppt/slideMasters/_rels/slideMaster4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85.xml"/><Relationship Id="rId18" Type="http://schemas.openxmlformats.org/officeDocument/2006/relationships/slideLayout" Target="../slideLayouts/slideLayout1390.xml"/><Relationship Id="rId26" Type="http://schemas.openxmlformats.org/officeDocument/2006/relationships/slideLayout" Target="../slideLayouts/slideLayout1398.xml"/><Relationship Id="rId39" Type="http://schemas.openxmlformats.org/officeDocument/2006/relationships/slideLayout" Target="../slideLayouts/slideLayout1411.xml"/><Relationship Id="rId21" Type="http://schemas.openxmlformats.org/officeDocument/2006/relationships/slideLayout" Target="../slideLayouts/slideLayout1393.xml"/><Relationship Id="rId34" Type="http://schemas.openxmlformats.org/officeDocument/2006/relationships/slideLayout" Target="../slideLayouts/slideLayout1406.xml"/><Relationship Id="rId42" Type="http://schemas.openxmlformats.org/officeDocument/2006/relationships/slideLayout" Target="../slideLayouts/slideLayout1414.xml"/><Relationship Id="rId47" Type="http://schemas.openxmlformats.org/officeDocument/2006/relationships/image" Target="../media/image9.emf"/><Relationship Id="rId7" Type="http://schemas.openxmlformats.org/officeDocument/2006/relationships/slideLayout" Target="../slideLayouts/slideLayout1379.xml"/><Relationship Id="rId2" Type="http://schemas.openxmlformats.org/officeDocument/2006/relationships/slideLayout" Target="../slideLayouts/slideLayout1374.xml"/><Relationship Id="rId16" Type="http://schemas.openxmlformats.org/officeDocument/2006/relationships/slideLayout" Target="../slideLayouts/slideLayout1388.xml"/><Relationship Id="rId29" Type="http://schemas.openxmlformats.org/officeDocument/2006/relationships/slideLayout" Target="../slideLayouts/slideLayout1401.xml"/><Relationship Id="rId1" Type="http://schemas.openxmlformats.org/officeDocument/2006/relationships/slideLayout" Target="../slideLayouts/slideLayout1373.xml"/><Relationship Id="rId6" Type="http://schemas.openxmlformats.org/officeDocument/2006/relationships/slideLayout" Target="../slideLayouts/slideLayout1378.xml"/><Relationship Id="rId11" Type="http://schemas.openxmlformats.org/officeDocument/2006/relationships/slideLayout" Target="../slideLayouts/slideLayout1383.xml"/><Relationship Id="rId24" Type="http://schemas.openxmlformats.org/officeDocument/2006/relationships/slideLayout" Target="../slideLayouts/slideLayout1396.xml"/><Relationship Id="rId32" Type="http://schemas.openxmlformats.org/officeDocument/2006/relationships/slideLayout" Target="../slideLayouts/slideLayout1404.xml"/><Relationship Id="rId37" Type="http://schemas.openxmlformats.org/officeDocument/2006/relationships/slideLayout" Target="../slideLayouts/slideLayout1409.xml"/><Relationship Id="rId40" Type="http://schemas.openxmlformats.org/officeDocument/2006/relationships/slideLayout" Target="../slideLayouts/slideLayout1412.xml"/><Relationship Id="rId45" Type="http://schemas.openxmlformats.org/officeDocument/2006/relationships/tags" Target="../tags/tag17.xml"/><Relationship Id="rId5" Type="http://schemas.openxmlformats.org/officeDocument/2006/relationships/slideLayout" Target="../slideLayouts/slideLayout1377.xml"/><Relationship Id="rId15" Type="http://schemas.openxmlformats.org/officeDocument/2006/relationships/slideLayout" Target="../slideLayouts/slideLayout1387.xml"/><Relationship Id="rId23" Type="http://schemas.openxmlformats.org/officeDocument/2006/relationships/slideLayout" Target="../slideLayouts/slideLayout1395.xml"/><Relationship Id="rId28" Type="http://schemas.openxmlformats.org/officeDocument/2006/relationships/slideLayout" Target="../slideLayouts/slideLayout1400.xml"/><Relationship Id="rId36" Type="http://schemas.openxmlformats.org/officeDocument/2006/relationships/slideLayout" Target="../slideLayouts/slideLayout1408.xml"/><Relationship Id="rId10" Type="http://schemas.openxmlformats.org/officeDocument/2006/relationships/slideLayout" Target="../slideLayouts/slideLayout1382.xml"/><Relationship Id="rId19" Type="http://schemas.openxmlformats.org/officeDocument/2006/relationships/slideLayout" Target="../slideLayouts/slideLayout1391.xml"/><Relationship Id="rId31" Type="http://schemas.openxmlformats.org/officeDocument/2006/relationships/slideLayout" Target="../slideLayouts/slideLayout1403.xml"/><Relationship Id="rId44" Type="http://schemas.openxmlformats.org/officeDocument/2006/relationships/vmlDrawing" Target="../drawings/vmlDrawing14.vml"/><Relationship Id="rId4" Type="http://schemas.openxmlformats.org/officeDocument/2006/relationships/slideLayout" Target="../slideLayouts/slideLayout1376.xml"/><Relationship Id="rId9" Type="http://schemas.openxmlformats.org/officeDocument/2006/relationships/slideLayout" Target="../slideLayouts/slideLayout1381.xml"/><Relationship Id="rId14" Type="http://schemas.openxmlformats.org/officeDocument/2006/relationships/slideLayout" Target="../slideLayouts/slideLayout1386.xml"/><Relationship Id="rId22" Type="http://schemas.openxmlformats.org/officeDocument/2006/relationships/slideLayout" Target="../slideLayouts/slideLayout1394.xml"/><Relationship Id="rId27" Type="http://schemas.openxmlformats.org/officeDocument/2006/relationships/slideLayout" Target="../slideLayouts/slideLayout1399.xml"/><Relationship Id="rId30" Type="http://schemas.openxmlformats.org/officeDocument/2006/relationships/slideLayout" Target="../slideLayouts/slideLayout1402.xml"/><Relationship Id="rId35" Type="http://schemas.openxmlformats.org/officeDocument/2006/relationships/slideLayout" Target="../slideLayouts/slideLayout1407.xml"/><Relationship Id="rId43" Type="http://schemas.openxmlformats.org/officeDocument/2006/relationships/theme" Target="../theme/theme42.xml"/><Relationship Id="rId8" Type="http://schemas.openxmlformats.org/officeDocument/2006/relationships/slideLayout" Target="../slideLayouts/slideLayout1380.xml"/><Relationship Id="rId3" Type="http://schemas.openxmlformats.org/officeDocument/2006/relationships/slideLayout" Target="../slideLayouts/slideLayout1375.xml"/><Relationship Id="rId12" Type="http://schemas.openxmlformats.org/officeDocument/2006/relationships/slideLayout" Target="../slideLayouts/slideLayout1384.xml"/><Relationship Id="rId17" Type="http://schemas.openxmlformats.org/officeDocument/2006/relationships/slideLayout" Target="../slideLayouts/slideLayout1389.xml"/><Relationship Id="rId25" Type="http://schemas.openxmlformats.org/officeDocument/2006/relationships/slideLayout" Target="../slideLayouts/slideLayout1397.xml"/><Relationship Id="rId33" Type="http://schemas.openxmlformats.org/officeDocument/2006/relationships/slideLayout" Target="../slideLayouts/slideLayout1405.xml"/><Relationship Id="rId38" Type="http://schemas.openxmlformats.org/officeDocument/2006/relationships/slideLayout" Target="../slideLayouts/slideLayout1410.xml"/><Relationship Id="rId46" Type="http://schemas.openxmlformats.org/officeDocument/2006/relationships/oleObject" Target="../embeddings/oleObject14.bin"/><Relationship Id="rId20" Type="http://schemas.openxmlformats.org/officeDocument/2006/relationships/slideLayout" Target="../slideLayouts/slideLayout1392.xml"/><Relationship Id="rId41" Type="http://schemas.openxmlformats.org/officeDocument/2006/relationships/slideLayout" Target="../slideLayouts/slideLayout1413.xml"/></Relationships>
</file>

<file path=ppt/slideMasters/_rels/slideMaster4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27.xml"/><Relationship Id="rId18" Type="http://schemas.openxmlformats.org/officeDocument/2006/relationships/slideLayout" Target="../slideLayouts/slideLayout1432.xml"/><Relationship Id="rId26" Type="http://schemas.openxmlformats.org/officeDocument/2006/relationships/slideLayout" Target="../slideLayouts/slideLayout1440.xml"/><Relationship Id="rId39" Type="http://schemas.openxmlformats.org/officeDocument/2006/relationships/slideLayout" Target="../slideLayouts/slideLayout1453.xml"/><Relationship Id="rId21" Type="http://schemas.openxmlformats.org/officeDocument/2006/relationships/slideLayout" Target="../slideLayouts/slideLayout1435.xml"/><Relationship Id="rId34" Type="http://schemas.openxmlformats.org/officeDocument/2006/relationships/slideLayout" Target="../slideLayouts/slideLayout1448.xml"/><Relationship Id="rId42" Type="http://schemas.openxmlformats.org/officeDocument/2006/relationships/slideLayout" Target="../slideLayouts/slideLayout1456.xml"/><Relationship Id="rId47" Type="http://schemas.openxmlformats.org/officeDocument/2006/relationships/slideLayout" Target="../slideLayouts/slideLayout1461.xml"/><Relationship Id="rId7" Type="http://schemas.openxmlformats.org/officeDocument/2006/relationships/slideLayout" Target="../slideLayouts/slideLayout1421.xml"/><Relationship Id="rId2" Type="http://schemas.openxmlformats.org/officeDocument/2006/relationships/slideLayout" Target="../slideLayouts/slideLayout1416.xml"/><Relationship Id="rId16" Type="http://schemas.openxmlformats.org/officeDocument/2006/relationships/slideLayout" Target="../slideLayouts/slideLayout1430.xml"/><Relationship Id="rId29" Type="http://schemas.openxmlformats.org/officeDocument/2006/relationships/slideLayout" Target="../slideLayouts/slideLayout1443.xml"/><Relationship Id="rId1" Type="http://schemas.openxmlformats.org/officeDocument/2006/relationships/slideLayout" Target="../slideLayouts/slideLayout1415.xml"/><Relationship Id="rId6" Type="http://schemas.openxmlformats.org/officeDocument/2006/relationships/slideLayout" Target="../slideLayouts/slideLayout1420.xml"/><Relationship Id="rId11" Type="http://schemas.openxmlformats.org/officeDocument/2006/relationships/slideLayout" Target="../slideLayouts/slideLayout1425.xml"/><Relationship Id="rId24" Type="http://schemas.openxmlformats.org/officeDocument/2006/relationships/slideLayout" Target="../slideLayouts/slideLayout1438.xml"/><Relationship Id="rId32" Type="http://schemas.openxmlformats.org/officeDocument/2006/relationships/slideLayout" Target="../slideLayouts/slideLayout1446.xml"/><Relationship Id="rId37" Type="http://schemas.openxmlformats.org/officeDocument/2006/relationships/slideLayout" Target="../slideLayouts/slideLayout1451.xml"/><Relationship Id="rId40" Type="http://schemas.openxmlformats.org/officeDocument/2006/relationships/slideLayout" Target="../slideLayouts/slideLayout1454.xml"/><Relationship Id="rId45" Type="http://schemas.openxmlformats.org/officeDocument/2006/relationships/slideLayout" Target="../slideLayouts/slideLayout1459.xml"/><Relationship Id="rId5" Type="http://schemas.openxmlformats.org/officeDocument/2006/relationships/slideLayout" Target="../slideLayouts/slideLayout1419.xml"/><Relationship Id="rId15" Type="http://schemas.openxmlformats.org/officeDocument/2006/relationships/slideLayout" Target="../slideLayouts/slideLayout1429.xml"/><Relationship Id="rId23" Type="http://schemas.openxmlformats.org/officeDocument/2006/relationships/slideLayout" Target="../slideLayouts/slideLayout1437.xml"/><Relationship Id="rId28" Type="http://schemas.openxmlformats.org/officeDocument/2006/relationships/slideLayout" Target="../slideLayouts/slideLayout1442.xml"/><Relationship Id="rId36" Type="http://schemas.openxmlformats.org/officeDocument/2006/relationships/slideLayout" Target="../slideLayouts/slideLayout1450.xml"/><Relationship Id="rId10" Type="http://schemas.openxmlformats.org/officeDocument/2006/relationships/slideLayout" Target="../slideLayouts/slideLayout1424.xml"/><Relationship Id="rId19" Type="http://schemas.openxmlformats.org/officeDocument/2006/relationships/slideLayout" Target="../slideLayouts/slideLayout1433.xml"/><Relationship Id="rId31" Type="http://schemas.openxmlformats.org/officeDocument/2006/relationships/slideLayout" Target="../slideLayouts/slideLayout1445.xml"/><Relationship Id="rId44" Type="http://schemas.openxmlformats.org/officeDocument/2006/relationships/slideLayout" Target="../slideLayouts/slideLayout1458.xml"/><Relationship Id="rId4" Type="http://schemas.openxmlformats.org/officeDocument/2006/relationships/slideLayout" Target="../slideLayouts/slideLayout1418.xml"/><Relationship Id="rId9" Type="http://schemas.openxmlformats.org/officeDocument/2006/relationships/slideLayout" Target="../slideLayouts/slideLayout1423.xml"/><Relationship Id="rId14" Type="http://schemas.openxmlformats.org/officeDocument/2006/relationships/slideLayout" Target="../slideLayouts/slideLayout1428.xml"/><Relationship Id="rId22" Type="http://schemas.openxmlformats.org/officeDocument/2006/relationships/slideLayout" Target="../slideLayouts/slideLayout1436.xml"/><Relationship Id="rId27" Type="http://schemas.openxmlformats.org/officeDocument/2006/relationships/slideLayout" Target="../slideLayouts/slideLayout1441.xml"/><Relationship Id="rId30" Type="http://schemas.openxmlformats.org/officeDocument/2006/relationships/slideLayout" Target="../slideLayouts/slideLayout1444.xml"/><Relationship Id="rId35" Type="http://schemas.openxmlformats.org/officeDocument/2006/relationships/slideLayout" Target="../slideLayouts/slideLayout1449.xml"/><Relationship Id="rId43" Type="http://schemas.openxmlformats.org/officeDocument/2006/relationships/slideLayout" Target="../slideLayouts/slideLayout1457.xml"/><Relationship Id="rId48" Type="http://schemas.openxmlformats.org/officeDocument/2006/relationships/theme" Target="../theme/theme43.xml"/><Relationship Id="rId8" Type="http://schemas.openxmlformats.org/officeDocument/2006/relationships/slideLayout" Target="../slideLayouts/slideLayout1422.xml"/><Relationship Id="rId3" Type="http://schemas.openxmlformats.org/officeDocument/2006/relationships/slideLayout" Target="../slideLayouts/slideLayout1417.xml"/><Relationship Id="rId12" Type="http://schemas.openxmlformats.org/officeDocument/2006/relationships/slideLayout" Target="../slideLayouts/slideLayout1426.xml"/><Relationship Id="rId17" Type="http://schemas.openxmlformats.org/officeDocument/2006/relationships/slideLayout" Target="../slideLayouts/slideLayout1431.xml"/><Relationship Id="rId25" Type="http://schemas.openxmlformats.org/officeDocument/2006/relationships/slideLayout" Target="../slideLayouts/slideLayout1439.xml"/><Relationship Id="rId33" Type="http://schemas.openxmlformats.org/officeDocument/2006/relationships/slideLayout" Target="../slideLayouts/slideLayout1447.xml"/><Relationship Id="rId38" Type="http://schemas.openxmlformats.org/officeDocument/2006/relationships/slideLayout" Target="../slideLayouts/slideLayout1452.xml"/><Relationship Id="rId46" Type="http://schemas.openxmlformats.org/officeDocument/2006/relationships/slideLayout" Target="../slideLayouts/slideLayout1460.xml"/><Relationship Id="rId20" Type="http://schemas.openxmlformats.org/officeDocument/2006/relationships/slideLayout" Target="../slideLayouts/slideLayout1434.xml"/><Relationship Id="rId41" Type="http://schemas.openxmlformats.org/officeDocument/2006/relationships/slideLayout" Target="../slideLayouts/slideLayout1455.xml"/></Relationships>
</file>

<file path=ppt/slideMasters/_rels/slideMaster4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74.xml"/><Relationship Id="rId18" Type="http://schemas.openxmlformats.org/officeDocument/2006/relationships/slideLayout" Target="../slideLayouts/slideLayout1479.xml"/><Relationship Id="rId26" Type="http://schemas.openxmlformats.org/officeDocument/2006/relationships/slideLayout" Target="../slideLayouts/slideLayout1487.xml"/><Relationship Id="rId39" Type="http://schemas.openxmlformats.org/officeDocument/2006/relationships/slideLayout" Target="../slideLayouts/slideLayout1500.xml"/><Relationship Id="rId21" Type="http://schemas.openxmlformats.org/officeDocument/2006/relationships/slideLayout" Target="../slideLayouts/slideLayout1482.xml"/><Relationship Id="rId34" Type="http://schemas.openxmlformats.org/officeDocument/2006/relationships/slideLayout" Target="../slideLayouts/slideLayout1495.xml"/><Relationship Id="rId42" Type="http://schemas.openxmlformats.org/officeDocument/2006/relationships/slideLayout" Target="../slideLayouts/slideLayout1503.xml"/><Relationship Id="rId47" Type="http://schemas.openxmlformats.org/officeDocument/2006/relationships/theme" Target="../theme/theme44.xml"/><Relationship Id="rId7" Type="http://schemas.openxmlformats.org/officeDocument/2006/relationships/slideLayout" Target="../slideLayouts/slideLayout1468.xml"/><Relationship Id="rId2" Type="http://schemas.openxmlformats.org/officeDocument/2006/relationships/slideLayout" Target="../slideLayouts/slideLayout1463.xml"/><Relationship Id="rId16" Type="http://schemas.openxmlformats.org/officeDocument/2006/relationships/slideLayout" Target="../slideLayouts/slideLayout1477.xml"/><Relationship Id="rId29" Type="http://schemas.openxmlformats.org/officeDocument/2006/relationships/slideLayout" Target="../slideLayouts/slideLayout1490.xml"/><Relationship Id="rId1" Type="http://schemas.openxmlformats.org/officeDocument/2006/relationships/slideLayout" Target="../slideLayouts/slideLayout1462.xml"/><Relationship Id="rId6" Type="http://schemas.openxmlformats.org/officeDocument/2006/relationships/slideLayout" Target="../slideLayouts/slideLayout1467.xml"/><Relationship Id="rId11" Type="http://schemas.openxmlformats.org/officeDocument/2006/relationships/slideLayout" Target="../slideLayouts/slideLayout1472.xml"/><Relationship Id="rId24" Type="http://schemas.openxmlformats.org/officeDocument/2006/relationships/slideLayout" Target="../slideLayouts/slideLayout1485.xml"/><Relationship Id="rId32" Type="http://schemas.openxmlformats.org/officeDocument/2006/relationships/slideLayout" Target="../slideLayouts/slideLayout1493.xml"/><Relationship Id="rId37" Type="http://schemas.openxmlformats.org/officeDocument/2006/relationships/slideLayout" Target="../slideLayouts/slideLayout1498.xml"/><Relationship Id="rId40" Type="http://schemas.openxmlformats.org/officeDocument/2006/relationships/slideLayout" Target="../slideLayouts/slideLayout1501.xml"/><Relationship Id="rId45" Type="http://schemas.openxmlformats.org/officeDocument/2006/relationships/slideLayout" Target="../slideLayouts/slideLayout1506.xml"/><Relationship Id="rId5" Type="http://schemas.openxmlformats.org/officeDocument/2006/relationships/slideLayout" Target="../slideLayouts/slideLayout1466.xml"/><Relationship Id="rId15" Type="http://schemas.openxmlformats.org/officeDocument/2006/relationships/slideLayout" Target="../slideLayouts/slideLayout1476.xml"/><Relationship Id="rId23" Type="http://schemas.openxmlformats.org/officeDocument/2006/relationships/slideLayout" Target="../slideLayouts/slideLayout1484.xml"/><Relationship Id="rId28" Type="http://schemas.openxmlformats.org/officeDocument/2006/relationships/slideLayout" Target="../slideLayouts/slideLayout1489.xml"/><Relationship Id="rId36" Type="http://schemas.openxmlformats.org/officeDocument/2006/relationships/slideLayout" Target="../slideLayouts/slideLayout1497.xml"/><Relationship Id="rId10" Type="http://schemas.openxmlformats.org/officeDocument/2006/relationships/slideLayout" Target="../slideLayouts/slideLayout1471.xml"/><Relationship Id="rId19" Type="http://schemas.openxmlformats.org/officeDocument/2006/relationships/slideLayout" Target="../slideLayouts/slideLayout1480.xml"/><Relationship Id="rId31" Type="http://schemas.openxmlformats.org/officeDocument/2006/relationships/slideLayout" Target="../slideLayouts/slideLayout1492.xml"/><Relationship Id="rId44" Type="http://schemas.openxmlformats.org/officeDocument/2006/relationships/slideLayout" Target="../slideLayouts/slideLayout1505.xml"/><Relationship Id="rId4" Type="http://schemas.openxmlformats.org/officeDocument/2006/relationships/slideLayout" Target="../slideLayouts/slideLayout1465.xml"/><Relationship Id="rId9" Type="http://schemas.openxmlformats.org/officeDocument/2006/relationships/slideLayout" Target="../slideLayouts/slideLayout1470.xml"/><Relationship Id="rId14" Type="http://schemas.openxmlformats.org/officeDocument/2006/relationships/slideLayout" Target="../slideLayouts/slideLayout1475.xml"/><Relationship Id="rId22" Type="http://schemas.openxmlformats.org/officeDocument/2006/relationships/slideLayout" Target="../slideLayouts/slideLayout1483.xml"/><Relationship Id="rId27" Type="http://schemas.openxmlformats.org/officeDocument/2006/relationships/slideLayout" Target="../slideLayouts/slideLayout1488.xml"/><Relationship Id="rId30" Type="http://schemas.openxmlformats.org/officeDocument/2006/relationships/slideLayout" Target="../slideLayouts/slideLayout1491.xml"/><Relationship Id="rId35" Type="http://schemas.openxmlformats.org/officeDocument/2006/relationships/slideLayout" Target="../slideLayouts/slideLayout1496.xml"/><Relationship Id="rId43" Type="http://schemas.openxmlformats.org/officeDocument/2006/relationships/slideLayout" Target="../slideLayouts/slideLayout1504.xml"/><Relationship Id="rId8" Type="http://schemas.openxmlformats.org/officeDocument/2006/relationships/slideLayout" Target="../slideLayouts/slideLayout1469.xml"/><Relationship Id="rId3" Type="http://schemas.openxmlformats.org/officeDocument/2006/relationships/slideLayout" Target="../slideLayouts/slideLayout1464.xml"/><Relationship Id="rId12" Type="http://schemas.openxmlformats.org/officeDocument/2006/relationships/slideLayout" Target="../slideLayouts/slideLayout1473.xml"/><Relationship Id="rId17" Type="http://schemas.openxmlformats.org/officeDocument/2006/relationships/slideLayout" Target="../slideLayouts/slideLayout1478.xml"/><Relationship Id="rId25" Type="http://schemas.openxmlformats.org/officeDocument/2006/relationships/slideLayout" Target="../slideLayouts/slideLayout1486.xml"/><Relationship Id="rId33" Type="http://schemas.openxmlformats.org/officeDocument/2006/relationships/slideLayout" Target="../slideLayouts/slideLayout1494.xml"/><Relationship Id="rId38" Type="http://schemas.openxmlformats.org/officeDocument/2006/relationships/slideLayout" Target="../slideLayouts/slideLayout1499.xml"/><Relationship Id="rId46" Type="http://schemas.openxmlformats.org/officeDocument/2006/relationships/slideLayout" Target="../slideLayouts/slideLayout1507.xml"/><Relationship Id="rId20" Type="http://schemas.openxmlformats.org/officeDocument/2006/relationships/slideLayout" Target="../slideLayouts/slideLayout1481.xml"/><Relationship Id="rId41" Type="http://schemas.openxmlformats.org/officeDocument/2006/relationships/slideLayout" Target="../slideLayouts/slideLayout1502.xml"/></Relationships>
</file>

<file path=ppt/slideMasters/_rels/slideMaster4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20.xml"/><Relationship Id="rId18" Type="http://schemas.openxmlformats.org/officeDocument/2006/relationships/slideLayout" Target="../slideLayouts/slideLayout1525.xml"/><Relationship Id="rId26" Type="http://schemas.openxmlformats.org/officeDocument/2006/relationships/slideLayout" Target="../slideLayouts/slideLayout1533.xml"/><Relationship Id="rId21" Type="http://schemas.openxmlformats.org/officeDocument/2006/relationships/slideLayout" Target="../slideLayouts/slideLayout1528.xml"/><Relationship Id="rId34" Type="http://schemas.openxmlformats.org/officeDocument/2006/relationships/slideLayout" Target="../slideLayouts/slideLayout1541.xml"/><Relationship Id="rId7" Type="http://schemas.openxmlformats.org/officeDocument/2006/relationships/slideLayout" Target="../slideLayouts/slideLayout1514.xml"/><Relationship Id="rId12" Type="http://schemas.openxmlformats.org/officeDocument/2006/relationships/slideLayout" Target="../slideLayouts/slideLayout1519.xml"/><Relationship Id="rId17" Type="http://schemas.openxmlformats.org/officeDocument/2006/relationships/slideLayout" Target="../slideLayouts/slideLayout1524.xml"/><Relationship Id="rId25" Type="http://schemas.openxmlformats.org/officeDocument/2006/relationships/slideLayout" Target="../slideLayouts/slideLayout1532.xml"/><Relationship Id="rId33" Type="http://schemas.openxmlformats.org/officeDocument/2006/relationships/slideLayout" Target="../slideLayouts/slideLayout1540.xml"/><Relationship Id="rId38" Type="http://schemas.openxmlformats.org/officeDocument/2006/relationships/theme" Target="../theme/theme45.xml"/><Relationship Id="rId2" Type="http://schemas.openxmlformats.org/officeDocument/2006/relationships/slideLayout" Target="../slideLayouts/slideLayout1509.xml"/><Relationship Id="rId16" Type="http://schemas.openxmlformats.org/officeDocument/2006/relationships/slideLayout" Target="../slideLayouts/slideLayout1523.xml"/><Relationship Id="rId20" Type="http://schemas.openxmlformats.org/officeDocument/2006/relationships/slideLayout" Target="../slideLayouts/slideLayout1527.xml"/><Relationship Id="rId29" Type="http://schemas.openxmlformats.org/officeDocument/2006/relationships/slideLayout" Target="../slideLayouts/slideLayout1536.xml"/><Relationship Id="rId1" Type="http://schemas.openxmlformats.org/officeDocument/2006/relationships/slideLayout" Target="../slideLayouts/slideLayout1508.xml"/><Relationship Id="rId6" Type="http://schemas.openxmlformats.org/officeDocument/2006/relationships/slideLayout" Target="../slideLayouts/slideLayout1513.xml"/><Relationship Id="rId11" Type="http://schemas.openxmlformats.org/officeDocument/2006/relationships/slideLayout" Target="../slideLayouts/slideLayout1518.xml"/><Relationship Id="rId24" Type="http://schemas.openxmlformats.org/officeDocument/2006/relationships/slideLayout" Target="../slideLayouts/slideLayout1531.xml"/><Relationship Id="rId32" Type="http://schemas.openxmlformats.org/officeDocument/2006/relationships/slideLayout" Target="../slideLayouts/slideLayout1539.xml"/><Relationship Id="rId37" Type="http://schemas.openxmlformats.org/officeDocument/2006/relationships/slideLayout" Target="../slideLayouts/slideLayout1544.xml"/><Relationship Id="rId5" Type="http://schemas.openxmlformats.org/officeDocument/2006/relationships/slideLayout" Target="../slideLayouts/slideLayout1512.xml"/><Relationship Id="rId15" Type="http://schemas.openxmlformats.org/officeDocument/2006/relationships/slideLayout" Target="../slideLayouts/slideLayout1522.xml"/><Relationship Id="rId23" Type="http://schemas.openxmlformats.org/officeDocument/2006/relationships/slideLayout" Target="../slideLayouts/slideLayout1530.xml"/><Relationship Id="rId28" Type="http://schemas.openxmlformats.org/officeDocument/2006/relationships/slideLayout" Target="../slideLayouts/slideLayout1535.xml"/><Relationship Id="rId36" Type="http://schemas.openxmlformats.org/officeDocument/2006/relationships/slideLayout" Target="../slideLayouts/slideLayout1543.xml"/><Relationship Id="rId10" Type="http://schemas.openxmlformats.org/officeDocument/2006/relationships/slideLayout" Target="../slideLayouts/slideLayout1517.xml"/><Relationship Id="rId19" Type="http://schemas.openxmlformats.org/officeDocument/2006/relationships/slideLayout" Target="../slideLayouts/slideLayout1526.xml"/><Relationship Id="rId31" Type="http://schemas.openxmlformats.org/officeDocument/2006/relationships/slideLayout" Target="../slideLayouts/slideLayout1538.xml"/><Relationship Id="rId4" Type="http://schemas.openxmlformats.org/officeDocument/2006/relationships/slideLayout" Target="../slideLayouts/slideLayout1511.xml"/><Relationship Id="rId9" Type="http://schemas.openxmlformats.org/officeDocument/2006/relationships/slideLayout" Target="../slideLayouts/slideLayout1516.xml"/><Relationship Id="rId14" Type="http://schemas.openxmlformats.org/officeDocument/2006/relationships/slideLayout" Target="../slideLayouts/slideLayout1521.xml"/><Relationship Id="rId22" Type="http://schemas.openxmlformats.org/officeDocument/2006/relationships/slideLayout" Target="../slideLayouts/slideLayout1529.xml"/><Relationship Id="rId27" Type="http://schemas.openxmlformats.org/officeDocument/2006/relationships/slideLayout" Target="../slideLayouts/slideLayout1534.xml"/><Relationship Id="rId30" Type="http://schemas.openxmlformats.org/officeDocument/2006/relationships/slideLayout" Target="../slideLayouts/slideLayout1537.xml"/><Relationship Id="rId35" Type="http://schemas.openxmlformats.org/officeDocument/2006/relationships/slideLayout" Target="../slideLayouts/slideLayout1542.xml"/><Relationship Id="rId8" Type="http://schemas.openxmlformats.org/officeDocument/2006/relationships/slideLayout" Target="../slideLayouts/slideLayout1515.xml"/><Relationship Id="rId3" Type="http://schemas.openxmlformats.org/officeDocument/2006/relationships/slideLayout" Target="../slideLayouts/slideLayout1510.xml"/></Relationships>
</file>

<file path=ppt/slideMasters/_rels/slideMaster4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57.xml"/><Relationship Id="rId18" Type="http://schemas.openxmlformats.org/officeDocument/2006/relationships/slideLayout" Target="../slideLayouts/slideLayout1562.xml"/><Relationship Id="rId26" Type="http://schemas.openxmlformats.org/officeDocument/2006/relationships/slideLayout" Target="../slideLayouts/slideLayout1570.xml"/><Relationship Id="rId21" Type="http://schemas.openxmlformats.org/officeDocument/2006/relationships/slideLayout" Target="../slideLayouts/slideLayout1565.xml"/><Relationship Id="rId34" Type="http://schemas.openxmlformats.org/officeDocument/2006/relationships/slideLayout" Target="../slideLayouts/slideLayout1578.xml"/><Relationship Id="rId7" Type="http://schemas.openxmlformats.org/officeDocument/2006/relationships/slideLayout" Target="../slideLayouts/slideLayout1551.xml"/><Relationship Id="rId12" Type="http://schemas.openxmlformats.org/officeDocument/2006/relationships/slideLayout" Target="../slideLayouts/slideLayout1556.xml"/><Relationship Id="rId17" Type="http://schemas.openxmlformats.org/officeDocument/2006/relationships/slideLayout" Target="../slideLayouts/slideLayout1561.xml"/><Relationship Id="rId25" Type="http://schemas.openxmlformats.org/officeDocument/2006/relationships/slideLayout" Target="../slideLayouts/slideLayout1569.xml"/><Relationship Id="rId33" Type="http://schemas.openxmlformats.org/officeDocument/2006/relationships/slideLayout" Target="../slideLayouts/slideLayout1577.xml"/><Relationship Id="rId2" Type="http://schemas.openxmlformats.org/officeDocument/2006/relationships/slideLayout" Target="../slideLayouts/slideLayout1546.xml"/><Relationship Id="rId16" Type="http://schemas.openxmlformats.org/officeDocument/2006/relationships/slideLayout" Target="../slideLayouts/slideLayout1560.xml"/><Relationship Id="rId20" Type="http://schemas.openxmlformats.org/officeDocument/2006/relationships/slideLayout" Target="../slideLayouts/slideLayout1564.xml"/><Relationship Id="rId29" Type="http://schemas.openxmlformats.org/officeDocument/2006/relationships/slideLayout" Target="../slideLayouts/slideLayout1573.xml"/><Relationship Id="rId1" Type="http://schemas.openxmlformats.org/officeDocument/2006/relationships/slideLayout" Target="../slideLayouts/slideLayout1545.xml"/><Relationship Id="rId6" Type="http://schemas.openxmlformats.org/officeDocument/2006/relationships/slideLayout" Target="../slideLayouts/slideLayout1550.xml"/><Relationship Id="rId11" Type="http://schemas.openxmlformats.org/officeDocument/2006/relationships/slideLayout" Target="../slideLayouts/slideLayout1555.xml"/><Relationship Id="rId24" Type="http://schemas.openxmlformats.org/officeDocument/2006/relationships/slideLayout" Target="../slideLayouts/slideLayout1568.xml"/><Relationship Id="rId32" Type="http://schemas.openxmlformats.org/officeDocument/2006/relationships/slideLayout" Target="../slideLayouts/slideLayout1576.xml"/><Relationship Id="rId37" Type="http://schemas.openxmlformats.org/officeDocument/2006/relationships/theme" Target="../theme/theme46.xml"/><Relationship Id="rId5" Type="http://schemas.openxmlformats.org/officeDocument/2006/relationships/slideLayout" Target="../slideLayouts/slideLayout1549.xml"/><Relationship Id="rId15" Type="http://schemas.openxmlformats.org/officeDocument/2006/relationships/slideLayout" Target="../slideLayouts/slideLayout1559.xml"/><Relationship Id="rId23" Type="http://schemas.openxmlformats.org/officeDocument/2006/relationships/slideLayout" Target="../slideLayouts/slideLayout1567.xml"/><Relationship Id="rId28" Type="http://schemas.openxmlformats.org/officeDocument/2006/relationships/slideLayout" Target="../slideLayouts/slideLayout1572.xml"/><Relationship Id="rId36" Type="http://schemas.openxmlformats.org/officeDocument/2006/relationships/slideLayout" Target="../slideLayouts/slideLayout1580.xml"/><Relationship Id="rId10" Type="http://schemas.openxmlformats.org/officeDocument/2006/relationships/slideLayout" Target="../slideLayouts/slideLayout1554.xml"/><Relationship Id="rId19" Type="http://schemas.openxmlformats.org/officeDocument/2006/relationships/slideLayout" Target="../slideLayouts/slideLayout1563.xml"/><Relationship Id="rId31" Type="http://schemas.openxmlformats.org/officeDocument/2006/relationships/slideLayout" Target="../slideLayouts/slideLayout1575.xml"/><Relationship Id="rId4" Type="http://schemas.openxmlformats.org/officeDocument/2006/relationships/slideLayout" Target="../slideLayouts/slideLayout1548.xml"/><Relationship Id="rId9" Type="http://schemas.openxmlformats.org/officeDocument/2006/relationships/slideLayout" Target="../slideLayouts/slideLayout1553.xml"/><Relationship Id="rId14" Type="http://schemas.openxmlformats.org/officeDocument/2006/relationships/slideLayout" Target="../slideLayouts/slideLayout1558.xml"/><Relationship Id="rId22" Type="http://schemas.openxmlformats.org/officeDocument/2006/relationships/slideLayout" Target="../slideLayouts/slideLayout1566.xml"/><Relationship Id="rId27" Type="http://schemas.openxmlformats.org/officeDocument/2006/relationships/slideLayout" Target="../slideLayouts/slideLayout1571.xml"/><Relationship Id="rId30" Type="http://schemas.openxmlformats.org/officeDocument/2006/relationships/slideLayout" Target="../slideLayouts/slideLayout1574.xml"/><Relationship Id="rId35" Type="http://schemas.openxmlformats.org/officeDocument/2006/relationships/slideLayout" Target="../slideLayouts/slideLayout1579.xml"/><Relationship Id="rId8" Type="http://schemas.openxmlformats.org/officeDocument/2006/relationships/slideLayout" Target="../slideLayouts/slideLayout1552.xml"/><Relationship Id="rId3" Type="http://schemas.openxmlformats.org/officeDocument/2006/relationships/slideLayout" Target="../slideLayouts/slideLayout1547.xml"/></Relationships>
</file>

<file path=ppt/slideMasters/_rels/slideMaster4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93.xml"/><Relationship Id="rId18" Type="http://schemas.openxmlformats.org/officeDocument/2006/relationships/slideLayout" Target="../slideLayouts/slideLayout1598.xml"/><Relationship Id="rId26" Type="http://schemas.openxmlformats.org/officeDocument/2006/relationships/slideLayout" Target="../slideLayouts/slideLayout1606.xml"/><Relationship Id="rId21" Type="http://schemas.openxmlformats.org/officeDocument/2006/relationships/slideLayout" Target="../slideLayouts/slideLayout1601.xml"/><Relationship Id="rId34" Type="http://schemas.openxmlformats.org/officeDocument/2006/relationships/slideLayout" Target="../slideLayouts/slideLayout1614.xml"/><Relationship Id="rId7" Type="http://schemas.openxmlformats.org/officeDocument/2006/relationships/slideLayout" Target="../slideLayouts/slideLayout1587.xml"/><Relationship Id="rId12" Type="http://schemas.openxmlformats.org/officeDocument/2006/relationships/slideLayout" Target="../slideLayouts/slideLayout1592.xml"/><Relationship Id="rId17" Type="http://schemas.openxmlformats.org/officeDocument/2006/relationships/slideLayout" Target="../slideLayouts/slideLayout1597.xml"/><Relationship Id="rId25" Type="http://schemas.openxmlformats.org/officeDocument/2006/relationships/slideLayout" Target="../slideLayouts/slideLayout1605.xml"/><Relationship Id="rId33" Type="http://schemas.openxmlformats.org/officeDocument/2006/relationships/slideLayout" Target="../slideLayouts/slideLayout1613.xml"/><Relationship Id="rId2" Type="http://schemas.openxmlformats.org/officeDocument/2006/relationships/slideLayout" Target="../slideLayouts/slideLayout1582.xml"/><Relationship Id="rId16" Type="http://schemas.openxmlformats.org/officeDocument/2006/relationships/slideLayout" Target="../slideLayouts/slideLayout1596.xml"/><Relationship Id="rId20" Type="http://schemas.openxmlformats.org/officeDocument/2006/relationships/slideLayout" Target="../slideLayouts/slideLayout1600.xml"/><Relationship Id="rId29" Type="http://schemas.openxmlformats.org/officeDocument/2006/relationships/slideLayout" Target="../slideLayouts/slideLayout1609.xml"/><Relationship Id="rId1" Type="http://schemas.openxmlformats.org/officeDocument/2006/relationships/slideLayout" Target="../slideLayouts/slideLayout1581.xml"/><Relationship Id="rId6" Type="http://schemas.openxmlformats.org/officeDocument/2006/relationships/slideLayout" Target="../slideLayouts/slideLayout1586.xml"/><Relationship Id="rId11" Type="http://schemas.openxmlformats.org/officeDocument/2006/relationships/slideLayout" Target="../slideLayouts/slideLayout1591.xml"/><Relationship Id="rId24" Type="http://schemas.openxmlformats.org/officeDocument/2006/relationships/slideLayout" Target="../slideLayouts/slideLayout1604.xml"/><Relationship Id="rId32" Type="http://schemas.openxmlformats.org/officeDocument/2006/relationships/slideLayout" Target="../slideLayouts/slideLayout1612.xml"/><Relationship Id="rId37" Type="http://schemas.openxmlformats.org/officeDocument/2006/relationships/theme" Target="../theme/theme47.xml"/><Relationship Id="rId5" Type="http://schemas.openxmlformats.org/officeDocument/2006/relationships/slideLayout" Target="../slideLayouts/slideLayout1585.xml"/><Relationship Id="rId15" Type="http://schemas.openxmlformats.org/officeDocument/2006/relationships/slideLayout" Target="../slideLayouts/slideLayout1595.xml"/><Relationship Id="rId23" Type="http://schemas.openxmlformats.org/officeDocument/2006/relationships/slideLayout" Target="../slideLayouts/slideLayout1603.xml"/><Relationship Id="rId28" Type="http://schemas.openxmlformats.org/officeDocument/2006/relationships/slideLayout" Target="../slideLayouts/slideLayout1608.xml"/><Relationship Id="rId36" Type="http://schemas.openxmlformats.org/officeDocument/2006/relationships/slideLayout" Target="../slideLayouts/slideLayout1616.xml"/><Relationship Id="rId10" Type="http://schemas.openxmlformats.org/officeDocument/2006/relationships/slideLayout" Target="../slideLayouts/slideLayout1590.xml"/><Relationship Id="rId19" Type="http://schemas.openxmlformats.org/officeDocument/2006/relationships/slideLayout" Target="../slideLayouts/slideLayout1599.xml"/><Relationship Id="rId31" Type="http://schemas.openxmlformats.org/officeDocument/2006/relationships/slideLayout" Target="../slideLayouts/slideLayout1611.xml"/><Relationship Id="rId4" Type="http://schemas.openxmlformats.org/officeDocument/2006/relationships/slideLayout" Target="../slideLayouts/slideLayout1584.xml"/><Relationship Id="rId9" Type="http://schemas.openxmlformats.org/officeDocument/2006/relationships/slideLayout" Target="../slideLayouts/slideLayout1589.xml"/><Relationship Id="rId14" Type="http://schemas.openxmlformats.org/officeDocument/2006/relationships/slideLayout" Target="../slideLayouts/slideLayout1594.xml"/><Relationship Id="rId22" Type="http://schemas.openxmlformats.org/officeDocument/2006/relationships/slideLayout" Target="../slideLayouts/slideLayout1602.xml"/><Relationship Id="rId27" Type="http://schemas.openxmlformats.org/officeDocument/2006/relationships/slideLayout" Target="../slideLayouts/slideLayout1607.xml"/><Relationship Id="rId30" Type="http://schemas.openxmlformats.org/officeDocument/2006/relationships/slideLayout" Target="../slideLayouts/slideLayout1610.xml"/><Relationship Id="rId35" Type="http://schemas.openxmlformats.org/officeDocument/2006/relationships/slideLayout" Target="../slideLayouts/slideLayout1615.xml"/><Relationship Id="rId8" Type="http://schemas.openxmlformats.org/officeDocument/2006/relationships/slideLayout" Target="../slideLayouts/slideLayout1588.xml"/><Relationship Id="rId3" Type="http://schemas.openxmlformats.org/officeDocument/2006/relationships/slideLayout" Target="../slideLayouts/slideLayout1583.xml"/></Relationships>
</file>

<file path=ppt/slideMasters/_rels/slideMaster48.xml.rels><?xml version="1.0" encoding="UTF-8" standalone="yes"?>
<Relationships xmlns="http://schemas.openxmlformats.org/package/2006/relationships"><Relationship Id="rId13" Type="http://schemas.openxmlformats.org/officeDocument/2006/relationships/tags" Target="../tags/tag43.xml"/><Relationship Id="rId18" Type="http://schemas.openxmlformats.org/officeDocument/2006/relationships/tags" Target="../tags/tag48.xml"/><Relationship Id="rId26" Type="http://schemas.openxmlformats.org/officeDocument/2006/relationships/tags" Target="../tags/tag56.xml"/><Relationship Id="rId39" Type="http://schemas.openxmlformats.org/officeDocument/2006/relationships/tags" Target="../tags/tag69.xml"/><Relationship Id="rId21" Type="http://schemas.openxmlformats.org/officeDocument/2006/relationships/tags" Target="../tags/tag51.xml"/><Relationship Id="rId34" Type="http://schemas.openxmlformats.org/officeDocument/2006/relationships/tags" Target="../tags/tag64.xml"/><Relationship Id="rId42" Type="http://schemas.openxmlformats.org/officeDocument/2006/relationships/image" Target="../media/image14.emf"/><Relationship Id="rId7" Type="http://schemas.openxmlformats.org/officeDocument/2006/relationships/vmlDrawing" Target="../drawings/vmlDrawing35.vml"/><Relationship Id="rId2" Type="http://schemas.openxmlformats.org/officeDocument/2006/relationships/slideLayout" Target="../slideLayouts/slideLayout1618.xml"/><Relationship Id="rId16" Type="http://schemas.openxmlformats.org/officeDocument/2006/relationships/tags" Target="../tags/tag46.xml"/><Relationship Id="rId20" Type="http://schemas.openxmlformats.org/officeDocument/2006/relationships/tags" Target="../tags/tag50.xml"/><Relationship Id="rId29" Type="http://schemas.openxmlformats.org/officeDocument/2006/relationships/tags" Target="../tags/tag59.xml"/><Relationship Id="rId41" Type="http://schemas.openxmlformats.org/officeDocument/2006/relationships/oleObject" Target="../embeddings/oleObject35.bin"/><Relationship Id="rId1" Type="http://schemas.openxmlformats.org/officeDocument/2006/relationships/slideLayout" Target="../slideLayouts/slideLayout1617.xml"/><Relationship Id="rId6" Type="http://schemas.openxmlformats.org/officeDocument/2006/relationships/theme" Target="../theme/theme48.xml"/><Relationship Id="rId11" Type="http://schemas.openxmlformats.org/officeDocument/2006/relationships/tags" Target="../tags/tag41.xml"/><Relationship Id="rId24" Type="http://schemas.openxmlformats.org/officeDocument/2006/relationships/tags" Target="../tags/tag54.xml"/><Relationship Id="rId32" Type="http://schemas.openxmlformats.org/officeDocument/2006/relationships/tags" Target="../tags/tag62.xml"/><Relationship Id="rId37" Type="http://schemas.openxmlformats.org/officeDocument/2006/relationships/tags" Target="../tags/tag67.xml"/><Relationship Id="rId40" Type="http://schemas.openxmlformats.org/officeDocument/2006/relationships/tags" Target="../tags/tag70.xml"/><Relationship Id="rId5" Type="http://schemas.openxmlformats.org/officeDocument/2006/relationships/slideLayout" Target="../slideLayouts/slideLayout1621.xml"/><Relationship Id="rId15" Type="http://schemas.openxmlformats.org/officeDocument/2006/relationships/tags" Target="../tags/tag45.xml"/><Relationship Id="rId23" Type="http://schemas.openxmlformats.org/officeDocument/2006/relationships/tags" Target="../tags/tag53.xml"/><Relationship Id="rId28" Type="http://schemas.openxmlformats.org/officeDocument/2006/relationships/tags" Target="../tags/tag58.xml"/><Relationship Id="rId36" Type="http://schemas.openxmlformats.org/officeDocument/2006/relationships/tags" Target="../tags/tag66.xml"/><Relationship Id="rId10" Type="http://schemas.openxmlformats.org/officeDocument/2006/relationships/tags" Target="../tags/tag40.xml"/><Relationship Id="rId19" Type="http://schemas.openxmlformats.org/officeDocument/2006/relationships/tags" Target="../tags/tag49.xml"/><Relationship Id="rId31" Type="http://schemas.openxmlformats.org/officeDocument/2006/relationships/tags" Target="../tags/tag61.xml"/><Relationship Id="rId4" Type="http://schemas.openxmlformats.org/officeDocument/2006/relationships/slideLayout" Target="../slideLayouts/slideLayout1620.xml"/><Relationship Id="rId9" Type="http://schemas.openxmlformats.org/officeDocument/2006/relationships/tags" Target="../tags/tag39.xml"/><Relationship Id="rId14" Type="http://schemas.openxmlformats.org/officeDocument/2006/relationships/tags" Target="../tags/tag44.xml"/><Relationship Id="rId22" Type="http://schemas.openxmlformats.org/officeDocument/2006/relationships/tags" Target="../tags/tag52.xml"/><Relationship Id="rId27" Type="http://schemas.openxmlformats.org/officeDocument/2006/relationships/tags" Target="../tags/tag57.xml"/><Relationship Id="rId30" Type="http://schemas.openxmlformats.org/officeDocument/2006/relationships/tags" Target="../tags/tag60.xml"/><Relationship Id="rId35" Type="http://schemas.openxmlformats.org/officeDocument/2006/relationships/tags" Target="../tags/tag65.xml"/><Relationship Id="rId8" Type="http://schemas.openxmlformats.org/officeDocument/2006/relationships/tags" Target="../tags/tag38.xml"/><Relationship Id="rId3" Type="http://schemas.openxmlformats.org/officeDocument/2006/relationships/slideLayout" Target="../slideLayouts/slideLayout1619.xml"/><Relationship Id="rId12" Type="http://schemas.openxmlformats.org/officeDocument/2006/relationships/tags" Target="../tags/tag42.xml"/><Relationship Id="rId17" Type="http://schemas.openxmlformats.org/officeDocument/2006/relationships/tags" Target="../tags/tag47.xml"/><Relationship Id="rId25" Type="http://schemas.openxmlformats.org/officeDocument/2006/relationships/tags" Target="../tags/tag55.xml"/><Relationship Id="rId33" Type="http://schemas.openxmlformats.org/officeDocument/2006/relationships/tags" Target="../tags/tag63.xml"/><Relationship Id="rId38" Type="http://schemas.openxmlformats.org/officeDocument/2006/relationships/tags" Target="../tags/tag68.xml"/></Relationships>
</file>

<file path=ppt/slideMasters/_rels/slideMaster4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34.xml"/><Relationship Id="rId18" Type="http://schemas.openxmlformats.org/officeDocument/2006/relationships/slideLayout" Target="../slideLayouts/slideLayout1639.xml"/><Relationship Id="rId26" Type="http://schemas.openxmlformats.org/officeDocument/2006/relationships/slideLayout" Target="../slideLayouts/slideLayout1647.xml"/><Relationship Id="rId39" Type="http://schemas.openxmlformats.org/officeDocument/2006/relationships/theme" Target="../theme/theme49.xml"/><Relationship Id="rId21" Type="http://schemas.openxmlformats.org/officeDocument/2006/relationships/slideLayout" Target="../slideLayouts/slideLayout1642.xml"/><Relationship Id="rId34" Type="http://schemas.openxmlformats.org/officeDocument/2006/relationships/slideLayout" Target="../slideLayouts/slideLayout1655.xml"/><Relationship Id="rId7" Type="http://schemas.openxmlformats.org/officeDocument/2006/relationships/slideLayout" Target="../slideLayouts/slideLayout1628.xml"/><Relationship Id="rId12" Type="http://schemas.openxmlformats.org/officeDocument/2006/relationships/slideLayout" Target="../slideLayouts/slideLayout1633.xml"/><Relationship Id="rId17" Type="http://schemas.openxmlformats.org/officeDocument/2006/relationships/slideLayout" Target="../slideLayouts/slideLayout1638.xml"/><Relationship Id="rId25" Type="http://schemas.openxmlformats.org/officeDocument/2006/relationships/slideLayout" Target="../slideLayouts/slideLayout1646.xml"/><Relationship Id="rId33" Type="http://schemas.openxmlformats.org/officeDocument/2006/relationships/slideLayout" Target="../slideLayouts/slideLayout1654.xml"/><Relationship Id="rId38" Type="http://schemas.openxmlformats.org/officeDocument/2006/relationships/slideLayout" Target="../slideLayouts/slideLayout1659.xml"/><Relationship Id="rId2" Type="http://schemas.openxmlformats.org/officeDocument/2006/relationships/slideLayout" Target="../slideLayouts/slideLayout1623.xml"/><Relationship Id="rId16" Type="http://schemas.openxmlformats.org/officeDocument/2006/relationships/slideLayout" Target="../slideLayouts/slideLayout1637.xml"/><Relationship Id="rId20" Type="http://schemas.openxmlformats.org/officeDocument/2006/relationships/slideLayout" Target="../slideLayouts/slideLayout1641.xml"/><Relationship Id="rId29" Type="http://schemas.openxmlformats.org/officeDocument/2006/relationships/slideLayout" Target="../slideLayouts/slideLayout1650.xml"/><Relationship Id="rId1" Type="http://schemas.openxmlformats.org/officeDocument/2006/relationships/slideLayout" Target="../slideLayouts/slideLayout1622.xml"/><Relationship Id="rId6" Type="http://schemas.openxmlformats.org/officeDocument/2006/relationships/slideLayout" Target="../slideLayouts/slideLayout1627.xml"/><Relationship Id="rId11" Type="http://schemas.openxmlformats.org/officeDocument/2006/relationships/slideLayout" Target="../slideLayouts/slideLayout1632.xml"/><Relationship Id="rId24" Type="http://schemas.openxmlformats.org/officeDocument/2006/relationships/slideLayout" Target="../slideLayouts/slideLayout1645.xml"/><Relationship Id="rId32" Type="http://schemas.openxmlformats.org/officeDocument/2006/relationships/slideLayout" Target="../slideLayouts/slideLayout1653.xml"/><Relationship Id="rId37" Type="http://schemas.openxmlformats.org/officeDocument/2006/relationships/slideLayout" Target="../slideLayouts/slideLayout1658.xml"/><Relationship Id="rId5" Type="http://schemas.openxmlformats.org/officeDocument/2006/relationships/slideLayout" Target="../slideLayouts/slideLayout1626.xml"/><Relationship Id="rId15" Type="http://schemas.openxmlformats.org/officeDocument/2006/relationships/slideLayout" Target="../slideLayouts/slideLayout1636.xml"/><Relationship Id="rId23" Type="http://schemas.openxmlformats.org/officeDocument/2006/relationships/slideLayout" Target="../slideLayouts/slideLayout1644.xml"/><Relationship Id="rId28" Type="http://schemas.openxmlformats.org/officeDocument/2006/relationships/slideLayout" Target="../slideLayouts/slideLayout1649.xml"/><Relationship Id="rId36" Type="http://schemas.openxmlformats.org/officeDocument/2006/relationships/slideLayout" Target="../slideLayouts/slideLayout1657.xml"/><Relationship Id="rId10" Type="http://schemas.openxmlformats.org/officeDocument/2006/relationships/slideLayout" Target="../slideLayouts/slideLayout1631.xml"/><Relationship Id="rId19" Type="http://schemas.openxmlformats.org/officeDocument/2006/relationships/slideLayout" Target="../slideLayouts/slideLayout1640.xml"/><Relationship Id="rId31" Type="http://schemas.openxmlformats.org/officeDocument/2006/relationships/slideLayout" Target="../slideLayouts/slideLayout1652.xml"/><Relationship Id="rId4" Type="http://schemas.openxmlformats.org/officeDocument/2006/relationships/slideLayout" Target="../slideLayouts/slideLayout1625.xml"/><Relationship Id="rId9" Type="http://schemas.openxmlformats.org/officeDocument/2006/relationships/slideLayout" Target="../slideLayouts/slideLayout1630.xml"/><Relationship Id="rId14" Type="http://schemas.openxmlformats.org/officeDocument/2006/relationships/slideLayout" Target="../slideLayouts/slideLayout1635.xml"/><Relationship Id="rId22" Type="http://schemas.openxmlformats.org/officeDocument/2006/relationships/slideLayout" Target="../slideLayouts/slideLayout1643.xml"/><Relationship Id="rId27" Type="http://schemas.openxmlformats.org/officeDocument/2006/relationships/slideLayout" Target="../slideLayouts/slideLayout1648.xml"/><Relationship Id="rId30" Type="http://schemas.openxmlformats.org/officeDocument/2006/relationships/slideLayout" Target="../slideLayouts/slideLayout1651.xml"/><Relationship Id="rId35" Type="http://schemas.openxmlformats.org/officeDocument/2006/relationships/slideLayout" Target="../slideLayouts/slideLayout1656.xml"/><Relationship Id="rId8" Type="http://schemas.openxmlformats.org/officeDocument/2006/relationships/slideLayout" Target="../slideLayouts/slideLayout1629.xml"/><Relationship Id="rId3" Type="http://schemas.openxmlformats.org/officeDocument/2006/relationships/slideLayout" Target="../slideLayouts/slideLayout1624.xml"/></Relationships>
</file>

<file path=ppt/slideMasters/_rels/slideMaster5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72.xml"/><Relationship Id="rId18" Type="http://schemas.openxmlformats.org/officeDocument/2006/relationships/slideLayout" Target="../slideLayouts/slideLayout1677.xml"/><Relationship Id="rId26" Type="http://schemas.openxmlformats.org/officeDocument/2006/relationships/slideLayout" Target="../slideLayouts/slideLayout1685.xml"/><Relationship Id="rId39" Type="http://schemas.openxmlformats.org/officeDocument/2006/relationships/slideLayout" Target="../slideLayouts/slideLayout1698.xml"/><Relationship Id="rId21" Type="http://schemas.openxmlformats.org/officeDocument/2006/relationships/slideLayout" Target="../slideLayouts/slideLayout1680.xml"/><Relationship Id="rId34" Type="http://schemas.openxmlformats.org/officeDocument/2006/relationships/slideLayout" Target="../slideLayouts/slideLayout1693.xml"/><Relationship Id="rId42" Type="http://schemas.openxmlformats.org/officeDocument/2006/relationships/slideLayout" Target="../slideLayouts/slideLayout1701.xml"/><Relationship Id="rId47" Type="http://schemas.openxmlformats.org/officeDocument/2006/relationships/oleObject" Target="../embeddings/oleObject40.bin"/><Relationship Id="rId7" Type="http://schemas.openxmlformats.org/officeDocument/2006/relationships/slideLayout" Target="../slideLayouts/slideLayout1666.xml"/><Relationship Id="rId2" Type="http://schemas.openxmlformats.org/officeDocument/2006/relationships/slideLayout" Target="../slideLayouts/slideLayout1661.xml"/><Relationship Id="rId16" Type="http://schemas.openxmlformats.org/officeDocument/2006/relationships/slideLayout" Target="../slideLayouts/slideLayout1675.xml"/><Relationship Id="rId29" Type="http://schemas.openxmlformats.org/officeDocument/2006/relationships/slideLayout" Target="../slideLayouts/slideLayout1688.xml"/><Relationship Id="rId1" Type="http://schemas.openxmlformats.org/officeDocument/2006/relationships/slideLayout" Target="../slideLayouts/slideLayout1660.xml"/><Relationship Id="rId6" Type="http://schemas.openxmlformats.org/officeDocument/2006/relationships/slideLayout" Target="../slideLayouts/slideLayout1665.xml"/><Relationship Id="rId11" Type="http://schemas.openxmlformats.org/officeDocument/2006/relationships/slideLayout" Target="../slideLayouts/slideLayout1670.xml"/><Relationship Id="rId24" Type="http://schemas.openxmlformats.org/officeDocument/2006/relationships/slideLayout" Target="../slideLayouts/slideLayout1683.xml"/><Relationship Id="rId32" Type="http://schemas.openxmlformats.org/officeDocument/2006/relationships/slideLayout" Target="../slideLayouts/slideLayout1691.xml"/><Relationship Id="rId37" Type="http://schemas.openxmlformats.org/officeDocument/2006/relationships/slideLayout" Target="../slideLayouts/slideLayout1696.xml"/><Relationship Id="rId40" Type="http://schemas.openxmlformats.org/officeDocument/2006/relationships/slideLayout" Target="../slideLayouts/slideLayout1699.xml"/><Relationship Id="rId45" Type="http://schemas.openxmlformats.org/officeDocument/2006/relationships/vmlDrawing" Target="../drawings/vmlDrawing40.vml"/><Relationship Id="rId5" Type="http://schemas.openxmlformats.org/officeDocument/2006/relationships/slideLayout" Target="../slideLayouts/slideLayout1664.xml"/><Relationship Id="rId15" Type="http://schemas.openxmlformats.org/officeDocument/2006/relationships/slideLayout" Target="../slideLayouts/slideLayout1674.xml"/><Relationship Id="rId23" Type="http://schemas.openxmlformats.org/officeDocument/2006/relationships/slideLayout" Target="../slideLayouts/slideLayout1682.xml"/><Relationship Id="rId28" Type="http://schemas.openxmlformats.org/officeDocument/2006/relationships/slideLayout" Target="../slideLayouts/slideLayout1687.xml"/><Relationship Id="rId36" Type="http://schemas.openxmlformats.org/officeDocument/2006/relationships/slideLayout" Target="../slideLayouts/slideLayout1695.xml"/><Relationship Id="rId10" Type="http://schemas.openxmlformats.org/officeDocument/2006/relationships/slideLayout" Target="../slideLayouts/slideLayout1669.xml"/><Relationship Id="rId19" Type="http://schemas.openxmlformats.org/officeDocument/2006/relationships/slideLayout" Target="../slideLayouts/slideLayout1678.xml"/><Relationship Id="rId31" Type="http://schemas.openxmlformats.org/officeDocument/2006/relationships/slideLayout" Target="../slideLayouts/slideLayout1690.xml"/><Relationship Id="rId44" Type="http://schemas.openxmlformats.org/officeDocument/2006/relationships/theme" Target="../theme/theme50.xml"/><Relationship Id="rId4" Type="http://schemas.openxmlformats.org/officeDocument/2006/relationships/slideLayout" Target="../slideLayouts/slideLayout1663.xml"/><Relationship Id="rId9" Type="http://schemas.openxmlformats.org/officeDocument/2006/relationships/slideLayout" Target="../slideLayouts/slideLayout1668.xml"/><Relationship Id="rId14" Type="http://schemas.openxmlformats.org/officeDocument/2006/relationships/slideLayout" Target="../slideLayouts/slideLayout1673.xml"/><Relationship Id="rId22" Type="http://schemas.openxmlformats.org/officeDocument/2006/relationships/slideLayout" Target="../slideLayouts/slideLayout1681.xml"/><Relationship Id="rId27" Type="http://schemas.openxmlformats.org/officeDocument/2006/relationships/slideLayout" Target="../slideLayouts/slideLayout1686.xml"/><Relationship Id="rId30" Type="http://schemas.openxmlformats.org/officeDocument/2006/relationships/slideLayout" Target="../slideLayouts/slideLayout1689.xml"/><Relationship Id="rId35" Type="http://schemas.openxmlformats.org/officeDocument/2006/relationships/slideLayout" Target="../slideLayouts/slideLayout1694.xml"/><Relationship Id="rId43" Type="http://schemas.openxmlformats.org/officeDocument/2006/relationships/slideLayout" Target="../slideLayouts/slideLayout1702.xml"/><Relationship Id="rId48" Type="http://schemas.openxmlformats.org/officeDocument/2006/relationships/image" Target="../media/image9.emf"/><Relationship Id="rId8" Type="http://schemas.openxmlformats.org/officeDocument/2006/relationships/slideLayout" Target="../slideLayouts/slideLayout1667.xml"/><Relationship Id="rId3" Type="http://schemas.openxmlformats.org/officeDocument/2006/relationships/slideLayout" Target="../slideLayouts/slideLayout1662.xml"/><Relationship Id="rId12" Type="http://schemas.openxmlformats.org/officeDocument/2006/relationships/slideLayout" Target="../slideLayouts/slideLayout1671.xml"/><Relationship Id="rId17" Type="http://schemas.openxmlformats.org/officeDocument/2006/relationships/slideLayout" Target="../slideLayouts/slideLayout1676.xml"/><Relationship Id="rId25" Type="http://schemas.openxmlformats.org/officeDocument/2006/relationships/slideLayout" Target="../slideLayouts/slideLayout1684.xml"/><Relationship Id="rId33" Type="http://schemas.openxmlformats.org/officeDocument/2006/relationships/slideLayout" Target="../slideLayouts/slideLayout1692.xml"/><Relationship Id="rId38" Type="http://schemas.openxmlformats.org/officeDocument/2006/relationships/slideLayout" Target="../slideLayouts/slideLayout1697.xml"/><Relationship Id="rId46" Type="http://schemas.openxmlformats.org/officeDocument/2006/relationships/tags" Target="../tags/tag75.xml"/><Relationship Id="rId20" Type="http://schemas.openxmlformats.org/officeDocument/2006/relationships/slideLayout" Target="../slideLayouts/slideLayout1679.xml"/><Relationship Id="rId41" Type="http://schemas.openxmlformats.org/officeDocument/2006/relationships/slideLayout" Target="../slideLayouts/slideLayout1700.xml"/></Relationships>
</file>

<file path=ppt/slideMasters/_rels/slideMaster5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715.xml"/><Relationship Id="rId18" Type="http://schemas.openxmlformats.org/officeDocument/2006/relationships/slideLayout" Target="../slideLayouts/slideLayout1720.xml"/><Relationship Id="rId26" Type="http://schemas.openxmlformats.org/officeDocument/2006/relationships/slideLayout" Target="../slideLayouts/slideLayout1728.xml"/><Relationship Id="rId21" Type="http://schemas.openxmlformats.org/officeDocument/2006/relationships/slideLayout" Target="../slideLayouts/slideLayout1723.xml"/><Relationship Id="rId34" Type="http://schemas.openxmlformats.org/officeDocument/2006/relationships/slideLayout" Target="../slideLayouts/slideLayout1736.xml"/><Relationship Id="rId7" Type="http://schemas.openxmlformats.org/officeDocument/2006/relationships/slideLayout" Target="../slideLayouts/slideLayout1709.xml"/><Relationship Id="rId12" Type="http://schemas.openxmlformats.org/officeDocument/2006/relationships/slideLayout" Target="../slideLayouts/slideLayout1714.xml"/><Relationship Id="rId17" Type="http://schemas.openxmlformats.org/officeDocument/2006/relationships/slideLayout" Target="../slideLayouts/slideLayout1719.xml"/><Relationship Id="rId25" Type="http://schemas.openxmlformats.org/officeDocument/2006/relationships/slideLayout" Target="../slideLayouts/slideLayout1727.xml"/><Relationship Id="rId33" Type="http://schemas.openxmlformats.org/officeDocument/2006/relationships/slideLayout" Target="../slideLayouts/slideLayout1735.xml"/><Relationship Id="rId2" Type="http://schemas.openxmlformats.org/officeDocument/2006/relationships/slideLayout" Target="../slideLayouts/slideLayout1704.xml"/><Relationship Id="rId16" Type="http://schemas.openxmlformats.org/officeDocument/2006/relationships/slideLayout" Target="../slideLayouts/slideLayout1718.xml"/><Relationship Id="rId20" Type="http://schemas.openxmlformats.org/officeDocument/2006/relationships/slideLayout" Target="../slideLayouts/slideLayout1722.xml"/><Relationship Id="rId29" Type="http://schemas.openxmlformats.org/officeDocument/2006/relationships/slideLayout" Target="../slideLayouts/slideLayout1731.xml"/><Relationship Id="rId1" Type="http://schemas.openxmlformats.org/officeDocument/2006/relationships/slideLayout" Target="../slideLayouts/slideLayout1703.xml"/><Relationship Id="rId6" Type="http://schemas.openxmlformats.org/officeDocument/2006/relationships/slideLayout" Target="../slideLayouts/slideLayout1708.xml"/><Relationship Id="rId11" Type="http://schemas.openxmlformats.org/officeDocument/2006/relationships/slideLayout" Target="../slideLayouts/slideLayout1713.xml"/><Relationship Id="rId24" Type="http://schemas.openxmlformats.org/officeDocument/2006/relationships/slideLayout" Target="../slideLayouts/slideLayout1726.xml"/><Relationship Id="rId32" Type="http://schemas.openxmlformats.org/officeDocument/2006/relationships/slideLayout" Target="../slideLayouts/slideLayout1734.xml"/><Relationship Id="rId37" Type="http://schemas.openxmlformats.org/officeDocument/2006/relationships/theme" Target="../theme/theme51.xml"/><Relationship Id="rId5" Type="http://schemas.openxmlformats.org/officeDocument/2006/relationships/slideLayout" Target="../slideLayouts/slideLayout1707.xml"/><Relationship Id="rId15" Type="http://schemas.openxmlformats.org/officeDocument/2006/relationships/slideLayout" Target="../slideLayouts/slideLayout1717.xml"/><Relationship Id="rId23" Type="http://schemas.openxmlformats.org/officeDocument/2006/relationships/slideLayout" Target="../slideLayouts/slideLayout1725.xml"/><Relationship Id="rId28" Type="http://schemas.openxmlformats.org/officeDocument/2006/relationships/slideLayout" Target="../slideLayouts/slideLayout1730.xml"/><Relationship Id="rId36" Type="http://schemas.openxmlformats.org/officeDocument/2006/relationships/slideLayout" Target="../slideLayouts/slideLayout1738.xml"/><Relationship Id="rId10" Type="http://schemas.openxmlformats.org/officeDocument/2006/relationships/slideLayout" Target="../slideLayouts/slideLayout1712.xml"/><Relationship Id="rId19" Type="http://schemas.openxmlformats.org/officeDocument/2006/relationships/slideLayout" Target="../slideLayouts/slideLayout1721.xml"/><Relationship Id="rId31" Type="http://schemas.openxmlformats.org/officeDocument/2006/relationships/slideLayout" Target="../slideLayouts/slideLayout1733.xml"/><Relationship Id="rId4" Type="http://schemas.openxmlformats.org/officeDocument/2006/relationships/slideLayout" Target="../slideLayouts/slideLayout1706.xml"/><Relationship Id="rId9" Type="http://schemas.openxmlformats.org/officeDocument/2006/relationships/slideLayout" Target="../slideLayouts/slideLayout1711.xml"/><Relationship Id="rId14" Type="http://schemas.openxmlformats.org/officeDocument/2006/relationships/slideLayout" Target="../slideLayouts/slideLayout1716.xml"/><Relationship Id="rId22" Type="http://schemas.openxmlformats.org/officeDocument/2006/relationships/slideLayout" Target="../slideLayouts/slideLayout1724.xml"/><Relationship Id="rId27" Type="http://schemas.openxmlformats.org/officeDocument/2006/relationships/slideLayout" Target="../slideLayouts/slideLayout1729.xml"/><Relationship Id="rId30" Type="http://schemas.openxmlformats.org/officeDocument/2006/relationships/slideLayout" Target="../slideLayouts/slideLayout1732.xml"/><Relationship Id="rId35" Type="http://schemas.openxmlformats.org/officeDocument/2006/relationships/slideLayout" Target="../slideLayouts/slideLayout1737.xml"/><Relationship Id="rId8" Type="http://schemas.openxmlformats.org/officeDocument/2006/relationships/slideLayout" Target="../slideLayouts/slideLayout1710.xml"/><Relationship Id="rId3" Type="http://schemas.openxmlformats.org/officeDocument/2006/relationships/slideLayout" Target="../slideLayouts/slideLayout1705.xml"/></Relationships>
</file>

<file path=ppt/slideMasters/_rels/slideMaster5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751.xml"/><Relationship Id="rId18" Type="http://schemas.openxmlformats.org/officeDocument/2006/relationships/slideLayout" Target="../slideLayouts/slideLayout1756.xml"/><Relationship Id="rId26" Type="http://schemas.openxmlformats.org/officeDocument/2006/relationships/slideLayout" Target="../slideLayouts/slideLayout1764.xml"/><Relationship Id="rId39" Type="http://schemas.openxmlformats.org/officeDocument/2006/relationships/slideLayout" Target="../slideLayouts/slideLayout1777.xml"/><Relationship Id="rId21" Type="http://schemas.openxmlformats.org/officeDocument/2006/relationships/slideLayout" Target="../slideLayouts/slideLayout1759.xml"/><Relationship Id="rId34" Type="http://schemas.openxmlformats.org/officeDocument/2006/relationships/slideLayout" Target="../slideLayouts/slideLayout1772.xml"/><Relationship Id="rId7" Type="http://schemas.openxmlformats.org/officeDocument/2006/relationships/slideLayout" Target="../slideLayouts/slideLayout1745.xml"/><Relationship Id="rId12" Type="http://schemas.openxmlformats.org/officeDocument/2006/relationships/slideLayout" Target="../slideLayouts/slideLayout1750.xml"/><Relationship Id="rId17" Type="http://schemas.openxmlformats.org/officeDocument/2006/relationships/slideLayout" Target="../slideLayouts/slideLayout1755.xml"/><Relationship Id="rId25" Type="http://schemas.openxmlformats.org/officeDocument/2006/relationships/slideLayout" Target="../slideLayouts/slideLayout1763.xml"/><Relationship Id="rId33" Type="http://schemas.openxmlformats.org/officeDocument/2006/relationships/slideLayout" Target="../slideLayouts/slideLayout1771.xml"/><Relationship Id="rId38" Type="http://schemas.openxmlformats.org/officeDocument/2006/relationships/slideLayout" Target="../slideLayouts/slideLayout1776.xml"/><Relationship Id="rId2" Type="http://schemas.openxmlformats.org/officeDocument/2006/relationships/slideLayout" Target="../slideLayouts/slideLayout1740.xml"/><Relationship Id="rId16" Type="http://schemas.openxmlformats.org/officeDocument/2006/relationships/slideLayout" Target="../slideLayouts/slideLayout1754.xml"/><Relationship Id="rId20" Type="http://schemas.openxmlformats.org/officeDocument/2006/relationships/slideLayout" Target="../slideLayouts/slideLayout1758.xml"/><Relationship Id="rId29" Type="http://schemas.openxmlformats.org/officeDocument/2006/relationships/slideLayout" Target="../slideLayouts/slideLayout1767.xml"/><Relationship Id="rId1" Type="http://schemas.openxmlformats.org/officeDocument/2006/relationships/slideLayout" Target="../slideLayouts/slideLayout1739.xml"/><Relationship Id="rId6" Type="http://schemas.openxmlformats.org/officeDocument/2006/relationships/slideLayout" Target="../slideLayouts/slideLayout1744.xml"/><Relationship Id="rId11" Type="http://schemas.openxmlformats.org/officeDocument/2006/relationships/slideLayout" Target="../slideLayouts/slideLayout1749.xml"/><Relationship Id="rId24" Type="http://schemas.openxmlformats.org/officeDocument/2006/relationships/slideLayout" Target="../slideLayouts/slideLayout1762.xml"/><Relationship Id="rId32" Type="http://schemas.openxmlformats.org/officeDocument/2006/relationships/slideLayout" Target="../slideLayouts/slideLayout1770.xml"/><Relationship Id="rId37" Type="http://schemas.openxmlformats.org/officeDocument/2006/relationships/slideLayout" Target="../slideLayouts/slideLayout1775.xml"/><Relationship Id="rId40" Type="http://schemas.openxmlformats.org/officeDocument/2006/relationships/theme" Target="../theme/theme52.xml"/><Relationship Id="rId5" Type="http://schemas.openxmlformats.org/officeDocument/2006/relationships/slideLayout" Target="../slideLayouts/slideLayout1743.xml"/><Relationship Id="rId15" Type="http://schemas.openxmlformats.org/officeDocument/2006/relationships/slideLayout" Target="../slideLayouts/slideLayout1753.xml"/><Relationship Id="rId23" Type="http://schemas.openxmlformats.org/officeDocument/2006/relationships/slideLayout" Target="../slideLayouts/slideLayout1761.xml"/><Relationship Id="rId28" Type="http://schemas.openxmlformats.org/officeDocument/2006/relationships/slideLayout" Target="../slideLayouts/slideLayout1766.xml"/><Relationship Id="rId36" Type="http://schemas.openxmlformats.org/officeDocument/2006/relationships/slideLayout" Target="../slideLayouts/slideLayout1774.xml"/><Relationship Id="rId10" Type="http://schemas.openxmlformats.org/officeDocument/2006/relationships/slideLayout" Target="../slideLayouts/slideLayout1748.xml"/><Relationship Id="rId19" Type="http://schemas.openxmlformats.org/officeDocument/2006/relationships/slideLayout" Target="../slideLayouts/slideLayout1757.xml"/><Relationship Id="rId31" Type="http://schemas.openxmlformats.org/officeDocument/2006/relationships/slideLayout" Target="../slideLayouts/slideLayout1769.xml"/><Relationship Id="rId4" Type="http://schemas.openxmlformats.org/officeDocument/2006/relationships/slideLayout" Target="../slideLayouts/slideLayout1742.xml"/><Relationship Id="rId9" Type="http://schemas.openxmlformats.org/officeDocument/2006/relationships/slideLayout" Target="../slideLayouts/slideLayout1747.xml"/><Relationship Id="rId14" Type="http://schemas.openxmlformats.org/officeDocument/2006/relationships/slideLayout" Target="../slideLayouts/slideLayout1752.xml"/><Relationship Id="rId22" Type="http://schemas.openxmlformats.org/officeDocument/2006/relationships/slideLayout" Target="../slideLayouts/slideLayout1760.xml"/><Relationship Id="rId27" Type="http://schemas.openxmlformats.org/officeDocument/2006/relationships/slideLayout" Target="../slideLayouts/slideLayout1765.xml"/><Relationship Id="rId30" Type="http://schemas.openxmlformats.org/officeDocument/2006/relationships/slideLayout" Target="../slideLayouts/slideLayout1768.xml"/><Relationship Id="rId35" Type="http://schemas.openxmlformats.org/officeDocument/2006/relationships/slideLayout" Target="../slideLayouts/slideLayout1773.xml"/><Relationship Id="rId8" Type="http://schemas.openxmlformats.org/officeDocument/2006/relationships/slideLayout" Target="../slideLayouts/slideLayout1746.xml"/><Relationship Id="rId3" Type="http://schemas.openxmlformats.org/officeDocument/2006/relationships/slideLayout" Target="../slideLayouts/slideLayout1741.xml"/></Relationships>
</file>

<file path=ppt/slideMasters/_rels/slideMaster53.xml.rels><?xml version="1.0" encoding="UTF-8" standalone="yes"?>
<Relationships xmlns="http://schemas.openxmlformats.org/package/2006/relationships"><Relationship Id="rId13" Type="http://schemas.openxmlformats.org/officeDocument/2006/relationships/tags" Target="../tags/tag93.xml"/><Relationship Id="rId18" Type="http://schemas.openxmlformats.org/officeDocument/2006/relationships/tags" Target="../tags/tag98.xml"/><Relationship Id="rId26" Type="http://schemas.openxmlformats.org/officeDocument/2006/relationships/tags" Target="../tags/tag106.xml"/><Relationship Id="rId39" Type="http://schemas.openxmlformats.org/officeDocument/2006/relationships/tags" Target="../tags/tag119.xml"/><Relationship Id="rId21" Type="http://schemas.openxmlformats.org/officeDocument/2006/relationships/tags" Target="../tags/tag101.xml"/><Relationship Id="rId34" Type="http://schemas.openxmlformats.org/officeDocument/2006/relationships/tags" Target="../tags/tag114.xml"/><Relationship Id="rId42" Type="http://schemas.openxmlformats.org/officeDocument/2006/relationships/tags" Target="../tags/tag122.xml"/><Relationship Id="rId47" Type="http://schemas.openxmlformats.org/officeDocument/2006/relationships/image" Target="../media/image14.emf"/><Relationship Id="rId7" Type="http://schemas.openxmlformats.org/officeDocument/2006/relationships/slideLayout" Target="../slideLayouts/slideLayout1784.xml"/><Relationship Id="rId2" Type="http://schemas.openxmlformats.org/officeDocument/2006/relationships/slideLayout" Target="../slideLayouts/slideLayout1779.xml"/><Relationship Id="rId16" Type="http://schemas.openxmlformats.org/officeDocument/2006/relationships/tags" Target="../tags/tag96.xml"/><Relationship Id="rId29" Type="http://schemas.openxmlformats.org/officeDocument/2006/relationships/tags" Target="../tags/tag109.xml"/><Relationship Id="rId1" Type="http://schemas.openxmlformats.org/officeDocument/2006/relationships/slideLayout" Target="../slideLayouts/slideLayout1778.xml"/><Relationship Id="rId6" Type="http://schemas.openxmlformats.org/officeDocument/2006/relationships/slideLayout" Target="../slideLayouts/slideLayout1783.xml"/><Relationship Id="rId11" Type="http://schemas.openxmlformats.org/officeDocument/2006/relationships/theme" Target="../theme/theme53.xml"/><Relationship Id="rId24" Type="http://schemas.openxmlformats.org/officeDocument/2006/relationships/tags" Target="../tags/tag104.xml"/><Relationship Id="rId32" Type="http://schemas.openxmlformats.org/officeDocument/2006/relationships/tags" Target="../tags/tag112.xml"/><Relationship Id="rId37" Type="http://schemas.openxmlformats.org/officeDocument/2006/relationships/tags" Target="../tags/tag117.xml"/><Relationship Id="rId40" Type="http://schemas.openxmlformats.org/officeDocument/2006/relationships/tags" Target="../tags/tag120.xml"/><Relationship Id="rId45" Type="http://schemas.openxmlformats.org/officeDocument/2006/relationships/tags" Target="../tags/tag125.xml"/><Relationship Id="rId5" Type="http://schemas.openxmlformats.org/officeDocument/2006/relationships/slideLayout" Target="../slideLayouts/slideLayout1782.xml"/><Relationship Id="rId15" Type="http://schemas.openxmlformats.org/officeDocument/2006/relationships/tags" Target="../tags/tag95.xml"/><Relationship Id="rId23" Type="http://schemas.openxmlformats.org/officeDocument/2006/relationships/tags" Target="../tags/tag103.xml"/><Relationship Id="rId28" Type="http://schemas.openxmlformats.org/officeDocument/2006/relationships/tags" Target="../tags/tag108.xml"/><Relationship Id="rId36" Type="http://schemas.openxmlformats.org/officeDocument/2006/relationships/tags" Target="../tags/tag116.xml"/><Relationship Id="rId10" Type="http://schemas.openxmlformats.org/officeDocument/2006/relationships/slideLayout" Target="../slideLayouts/slideLayout1787.xml"/><Relationship Id="rId19" Type="http://schemas.openxmlformats.org/officeDocument/2006/relationships/tags" Target="../tags/tag99.xml"/><Relationship Id="rId31" Type="http://schemas.openxmlformats.org/officeDocument/2006/relationships/tags" Target="../tags/tag111.xml"/><Relationship Id="rId44" Type="http://schemas.openxmlformats.org/officeDocument/2006/relationships/tags" Target="../tags/tag124.xml"/><Relationship Id="rId4" Type="http://schemas.openxmlformats.org/officeDocument/2006/relationships/slideLayout" Target="../slideLayouts/slideLayout1781.xml"/><Relationship Id="rId9" Type="http://schemas.openxmlformats.org/officeDocument/2006/relationships/slideLayout" Target="../slideLayouts/slideLayout1786.xml"/><Relationship Id="rId14" Type="http://schemas.openxmlformats.org/officeDocument/2006/relationships/tags" Target="../tags/tag94.xml"/><Relationship Id="rId22" Type="http://schemas.openxmlformats.org/officeDocument/2006/relationships/tags" Target="../tags/tag102.xml"/><Relationship Id="rId27" Type="http://schemas.openxmlformats.org/officeDocument/2006/relationships/tags" Target="../tags/tag107.xml"/><Relationship Id="rId30" Type="http://schemas.openxmlformats.org/officeDocument/2006/relationships/tags" Target="../tags/tag110.xml"/><Relationship Id="rId35" Type="http://schemas.openxmlformats.org/officeDocument/2006/relationships/tags" Target="../tags/tag115.xml"/><Relationship Id="rId43" Type="http://schemas.openxmlformats.org/officeDocument/2006/relationships/tags" Target="../tags/tag123.xml"/><Relationship Id="rId8" Type="http://schemas.openxmlformats.org/officeDocument/2006/relationships/slideLayout" Target="../slideLayouts/slideLayout1785.xml"/><Relationship Id="rId3" Type="http://schemas.openxmlformats.org/officeDocument/2006/relationships/slideLayout" Target="../slideLayouts/slideLayout1780.xml"/><Relationship Id="rId12" Type="http://schemas.openxmlformats.org/officeDocument/2006/relationships/vmlDrawing" Target="../drawings/vmlDrawing58.vml"/><Relationship Id="rId17" Type="http://schemas.openxmlformats.org/officeDocument/2006/relationships/tags" Target="../tags/tag97.xml"/><Relationship Id="rId25" Type="http://schemas.openxmlformats.org/officeDocument/2006/relationships/tags" Target="../tags/tag105.xml"/><Relationship Id="rId33" Type="http://schemas.openxmlformats.org/officeDocument/2006/relationships/tags" Target="../tags/tag113.xml"/><Relationship Id="rId38" Type="http://schemas.openxmlformats.org/officeDocument/2006/relationships/tags" Target="../tags/tag118.xml"/><Relationship Id="rId46" Type="http://schemas.openxmlformats.org/officeDocument/2006/relationships/oleObject" Target="../embeddings/oleObject58.bin"/><Relationship Id="rId20" Type="http://schemas.openxmlformats.org/officeDocument/2006/relationships/tags" Target="../tags/tag100.xml"/><Relationship Id="rId41" Type="http://schemas.openxmlformats.org/officeDocument/2006/relationships/tags" Target="../tags/tag121.xml"/></Relationships>
</file>

<file path=ppt/slideMasters/_rels/slideMaster5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00.xml"/><Relationship Id="rId18" Type="http://schemas.openxmlformats.org/officeDocument/2006/relationships/slideLayout" Target="../slideLayouts/slideLayout1805.xml"/><Relationship Id="rId26" Type="http://schemas.openxmlformats.org/officeDocument/2006/relationships/slideLayout" Target="../slideLayouts/slideLayout1813.xml"/><Relationship Id="rId21" Type="http://schemas.openxmlformats.org/officeDocument/2006/relationships/slideLayout" Target="../slideLayouts/slideLayout1808.xml"/><Relationship Id="rId34" Type="http://schemas.openxmlformats.org/officeDocument/2006/relationships/slideLayout" Target="../slideLayouts/slideLayout1821.xml"/><Relationship Id="rId7" Type="http://schemas.openxmlformats.org/officeDocument/2006/relationships/slideLayout" Target="../slideLayouts/slideLayout1794.xml"/><Relationship Id="rId12" Type="http://schemas.openxmlformats.org/officeDocument/2006/relationships/slideLayout" Target="../slideLayouts/slideLayout1799.xml"/><Relationship Id="rId17" Type="http://schemas.openxmlformats.org/officeDocument/2006/relationships/slideLayout" Target="../slideLayouts/slideLayout1804.xml"/><Relationship Id="rId25" Type="http://schemas.openxmlformats.org/officeDocument/2006/relationships/slideLayout" Target="../slideLayouts/slideLayout1812.xml"/><Relationship Id="rId33" Type="http://schemas.openxmlformats.org/officeDocument/2006/relationships/slideLayout" Target="../slideLayouts/slideLayout1820.xml"/><Relationship Id="rId2" Type="http://schemas.openxmlformats.org/officeDocument/2006/relationships/slideLayout" Target="../slideLayouts/slideLayout1789.xml"/><Relationship Id="rId16" Type="http://schemas.openxmlformats.org/officeDocument/2006/relationships/slideLayout" Target="../slideLayouts/slideLayout1803.xml"/><Relationship Id="rId20" Type="http://schemas.openxmlformats.org/officeDocument/2006/relationships/slideLayout" Target="../slideLayouts/slideLayout1807.xml"/><Relationship Id="rId29" Type="http://schemas.openxmlformats.org/officeDocument/2006/relationships/slideLayout" Target="../slideLayouts/slideLayout1816.xml"/><Relationship Id="rId1" Type="http://schemas.openxmlformats.org/officeDocument/2006/relationships/slideLayout" Target="../slideLayouts/slideLayout1788.xml"/><Relationship Id="rId6" Type="http://schemas.openxmlformats.org/officeDocument/2006/relationships/slideLayout" Target="../slideLayouts/slideLayout1793.xml"/><Relationship Id="rId11" Type="http://schemas.openxmlformats.org/officeDocument/2006/relationships/slideLayout" Target="../slideLayouts/slideLayout1798.xml"/><Relationship Id="rId24" Type="http://schemas.openxmlformats.org/officeDocument/2006/relationships/slideLayout" Target="../slideLayouts/slideLayout1811.xml"/><Relationship Id="rId32" Type="http://schemas.openxmlformats.org/officeDocument/2006/relationships/slideLayout" Target="../slideLayouts/slideLayout1819.xml"/><Relationship Id="rId37" Type="http://schemas.openxmlformats.org/officeDocument/2006/relationships/theme" Target="../theme/theme54.xml"/><Relationship Id="rId5" Type="http://schemas.openxmlformats.org/officeDocument/2006/relationships/slideLayout" Target="../slideLayouts/slideLayout1792.xml"/><Relationship Id="rId15" Type="http://schemas.openxmlformats.org/officeDocument/2006/relationships/slideLayout" Target="../slideLayouts/slideLayout1802.xml"/><Relationship Id="rId23" Type="http://schemas.openxmlformats.org/officeDocument/2006/relationships/slideLayout" Target="../slideLayouts/slideLayout1810.xml"/><Relationship Id="rId28" Type="http://schemas.openxmlformats.org/officeDocument/2006/relationships/slideLayout" Target="../slideLayouts/slideLayout1815.xml"/><Relationship Id="rId36" Type="http://schemas.openxmlformats.org/officeDocument/2006/relationships/slideLayout" Target="../slideLayouts/slideLayout1823.xml"/><Relationship Id="rId10" Type="http://schemas.openxmlformats.org/officeDocument/2006/relationships/slideLayout" Target="../slideLayouts/slideLayout1797.xml"/><Relationship Id="rId19" Type="http://schemas.openxmlformats.org/officeDocument/2006/relationships/slideLayout" Target="../slideLayouts/slideLayout1806.xml"/><Relationship Id="rId31" Type="http://schemas.openxmlformats.org/officeDocument/2006/relationships/slideLayout" Target="../slideLayouts/slideLayout1818.xml"/><Relationship Id="rId4" Type="http://schemas.openxmlformats.org/officeDocument/2006/relationships/slideLayout" Target="../slideLayouts/slideLayout1791.xml"/><Relationship Id="rId9" Type="http://schemas.openxmlformats.org/officeDocument/2006/relationships/slideLayout" Target="../slideLayouts/slideLayout1796.xml"/><Relationship Id="rId14" Type="http://schemas.openxmlformats.org/officeDocument/2006/relationships/slideLayout" Target="../slideLayouts/slideLayout1801.xml"/><Relationship Id="rId22" Type="http://schemas.openxmlformats.org/officeDocument/2006/relationships/slideLayout" Target="../slideLayouts/slideLayout1809.xml"/><Relationship Id="rId27" Type="http://schemas.openxmlformats.org/officeDocument/2006/relationships/slideLayout" Target="../slideLayouts/slideLayout1814.xml"/><Relationship Id="rId30" Type="http://schemas.openxmlformats.org/officeDocument/2006/relationships/slideLayout" Target="../slideLayouts/slideLayout1817.xml"/><Relationship Id="rId35" Type="http://schemas.openxmlformats.org/officeDocument/2006/relationships/slideLayout" Target="../slideLayouts/slideLayout1822.xml"/><Relationship Id="rId8" Type="http://schemas.openxmlformats.org/officeDocument/2006/relationships/slideLayout" Target="../slideLayouts/slideLayout1795.xml"/><Relationship Id="rId3" Type="http://schemas.openxmlformats.org/officeDocument/2006/relationships/slideLayout" Target="../slideLayouts/slideLayout1790.xml"/></Relationships>
</file>

<file path=ppt/slideMasters/_rels/slideMaster5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36.xml"/><Relationship Id="rId18" Type="http://schemas.openxmlformats.org/officeDocument/2006/relationships/slideLayout" Target="../slideLayouts/slideLayout1841.xml"/><Relationship Id="rId26" Type="http://schemas.openxmlformats.org/officeDocument/2006/relationships/slideLayout" Target="../slideLayouts/slideLayout1849.xml"/><Relationship Id="rId39" Type="http://schemas.openxmlformats.org/officeDocument/2006/relationships/theme" Target="../theme/theme55.xml"/><Relationship Id="rId21" Type="http://schemas.openxmlformats.org/officeDocument/2006/relationships/slideLayout" Target="../slideLayouts/slideLayout1844.xml"/><Relationship Id="rId34" Type="http://schemas.openxmlformats.org/officeDocument/2006/relationships/slideLayout" Target="../slideLayouts/slideLayout1857.xml"/><Relationship Id="rId7" Type="http://schemas.openxmlformats.org/officeDocument/2006/relationships/slideLayout" Target="../slideLayouts/slideLayout1830.xml"/><Relationship Id="rId12" Type="http://schemas.openxmlformats.org/officeDocument/2006/relationships/slideLayout" Target="../slideLayouts/slideLayout1835.xml"/><Relationship Id="rId17" Type="http://schemas.openxmlformats.org/officeDocument/2006/relationships/slideLayout" Target="../slideLayouts/slideLayout1840.xml"/><Relationship Id="rId25" Type="http://schemas.openxmlformats.org/officeDocument/2006/relationships/slideLayout" Target="../slideLayouts/slideLayout1848.xml"/><Relationship Id="rId33" Type="http://schemas.openxmlformats.org/officeDocument/2006/relationships/slideLayout" Target="../slideLayouts/slideLayout1856.xml"/><Relationship Id="rId38" Type="http://schemas.openxmlformats.org/officeDocument/2006/relationships/slideLayout" Target="../slideLayouts/slideLayout1861.xml"/><Relationship Id="rId2" Type="http://schemas.openxmlformats.org/officeDocument/2006/relationships/slideLayout" Target="../slideLayouts/slideLayout1825.xml"/><Relationship Id="rId16" Type="http://schemas.openxmlformats.org/officeDocument/2006/relationships/slideLayout" Target="../slideLayouts/slideLayout1839.xml"/><Relationship Id="rId20" Type="http://schemas.openxmlformats.org/officeDocument/2006/relationships/slideLayout" Target="../slideLayouts/slideLayout1843.xml"/><Relationship Id="rId29" Type="http://schemas.openxmlformats.org/officeDocument/2006/relationships/slideLayout" Target="../slideLayouts/slideLayout1852.xml"/><Relationship Id="rId1" Type="http://schemas.openxmlformats.org/officeDocument/2006/relationships/slideLayout" Target="../slideLayouts/slideLayout1824.xml"/><Relationship Id="rId6" Type="http://schemas.openxmlformats.org/officeDocument/2006/relationships/slideLayout" Target="../slideLayouts/slideLayout1829.xml"/><Relationship Id="rId11" Type="http://schemas.openxmlformats.org/officeDocument/2006/relationships/slideLayout" Target="../slideLayouts/slideLayout1834.xml"/><Relationship Id="rId24" Type="http://schemas.openxmlformats.org/officeDocument/2006/relationships/slideLayout" Target="../slideLayouts/slideLayout1847.xml"/><Relationship Id="rId32" Type="http://schemas.openxmlformats.org/officeDocument/2006/relationships/slideLayout" Target="../slideLayouts/slideLayout1855.xml"/><Relationship Id="rId37" Type="http://schemas.openxmlformats.org/officeDocument/2006/relationships/slideLayout" Target="../slideLayouts/slideLayout1860.xml"/><Relationship Id="rId5" Type="http://schemas.openxmlformats.org/officeDocument/2006/relationships/slideLayout" Target="../slideLayouts/slideLayout1828.xml"/><Relationship Id="rId15" Type="http://schemas.openxmlformats.org/officeDocument/2006/relationships/slideLayout" Target="../slideLayouts/slideLayout1838.xml"/><Relationship Id="rId23" Type="http://schemas.openxmlformats.org/officeDocument/2006/relationships/slideLayout" Target="../slideLayouts/slideLayout1846.xml"/><Relationship Id="rId28" Type="http://schemas.openxmlformats.org/officeDocument/2006/relationships/slideLayout" Target="../slideLayouts/slideLayout1851.xml"/><Relationship Id="rId36" Type="http://schemas.openxmlformats.org/officeDocument/2006/relationships/slideLayout" Target="../slideLayouts/slideLayout1859.xml"/><Relationship Id="rId10" Type="http://schemas.openxmlformats.org/officeDocument/2006/relationships/slideLayout" Target="../slideLayouts/slideLayout1833.xml"/><Relationship Id="rId19" Type="http://schemas.openxmlformats.org/officeDocument/2006/relationships/slideLayout" Target="../slideLayouts/slideLayout1842.xml"/><Relationship Id="rId31" Type="http://schemas.openxmlformats.org/officeDocument/2006/relationships/slideLayout" Target="../slideLayouts/slideLayout1854.xml"/><Relationship Id="rId4" Type="http://schemas.openxmlformats.org/officeDocument/2006/relationships/slideLayout" Target="../slideLayouts/slideLayout1827.xml"/><Relationship Id="rId9" Type="http://schemas.openxmlformats.org/officeDocument/2006/relationships/slideLayout" Target="../slideLayouts/slideLayout1832.xml"/><Relationship Id="rId14" Type="http://schemas.openxmlformats.org/officeDocument/2006/relationships/slideLayout" Target="../slideLayouts/slideLayout1837.xml"/><Relationship Id="rId22" Type="http://schemas.openxmlformats.org/officeDocument/2006/relationships/slideLayout" Target="../slideLayouts/slideLayout1845.xml"/><Relationship Id="rId27" Type="http://schemas.openxmlformats.org/officeDocument/2006/relationships/slideLayout" Target="../slideLayouts/slideLayout1850.xml"/><Relationship Id="rId30" Type="http://schemas.openxmlformats.org/officeDocument/2006/relationships/slideLayout" Target="../slideLayouts/slideLayout1853.xml"/><Relationship Id="rId35" Type="http://schemas.openxmlformats.org/officeDocument/2006/relationships/slideLayout" Target="../slideLayouts/slideLayout1858.xml"/><Relationship Id="rId8" Type="http://schemas.openxmlformats.org/officeDocument/2006/relationships/slideLayout" Target="../slideLayouts/slideLayout1831.xml"/><Relationship Id="rId3" Type="http://schemas.openxmlformats.org/officeDocument/2006/relationships/slideLayout" Target="../slideLayouts/slideLayout1826.xml"/></Relationships>
</file>

<file path=ppt/slideMasters/_rels/slideMaster5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74.xml"/><Relationship Id="rId18" Type="http://schemas.openxmlformats.org/officeDocument/2006/relationships/slideLayout" Target="../slideLayouts/slideLayout1879.xml"/><Relationship Id="rId26" Type="http://schemas.openxmlformats.org/officeDocument/2006/relationships/slideLayout" Target="../slideLayouts/slideLayout1887.xml"/><Relationship Id="rId39" Type="http://schemas.openxmlformats.org/officeDocument/2006/relationships/slideLayout" Target="../slideLayouts/slideLayout1900.xml"/><Relationship Id="rId21" Type="http://schemas.openxmlformats.org/officeDocument/2006/relationships/slideLayout" Target="../slideLayouts/slideLayout1882.xml"/><Relationship Id="rId34" Type="http://schemas.openxmlformats.org/officeDocument/2006/relationships/slideLayout" Target="../slideLayouts/slideLayout1895.xml"/><Relationship Id="rId42" Type="http://schemas.openxmlformats.org/officeDocument/2006/relationships/slideLayout" Target="../slideLayouts/slideLayout1903.xml"/><Relationship Id="rId7" Type="http://schemas.openxmlformats.org/officeDocument/2006/relationships/slideLayout" Target="../slideLayouts/slideLayout1868.xml"/><Relationship Id="rId2" Type="http://schemas.openxmlformats.org/officeDocument/2006/relationships/slideLayout" Target="../slideLayouts/slideLayout1863.xml"/><Relationship Id="rId16" Type="http://schemas.openxmlformats.org/officeDocument/2006/relationships/slideLayout" Target="../slideLayouts/slideLayout1877.xml"/><Relationship Id="rId20" Type="http://schemas.openxmlformats.org/officeDocument/2006/relationships/slideLayout" Target="../slideLayouts/slideLayout1881.xml"/><Relationship Id="rId29" Type="http://schemas.openxmlformats.org/officeDocument/2006/relationships/slideLayout" Target="../slideLayouts/slideLayout1890.xml"/><Relationship Id="rId41" Type="http://schemas.openxmlformats.org/officeDocument/2006/relationships/slideLayout" Target="../slideLayouts/slideLayout1902.xml"/><Relationship Id="rId1" Type="http://schemas.openxmlformats.org/officeDocument/2006/relationships/slideLayout" Target="../slideLayouts/slideLayout1862.xml"/><Relationship Id="rId6" Type="http://schemas.openxmlformats.org/officeDocument/2006/relationships/slideLayout" Target="../slideLayouts/slideLayout1867.xml"/><Relationship Id="rId11" Type="http://schemas.openxmlformats.org/officeDocument/2006/relationships/slideLayout" Target="../slideLayouts/slideLayout1872.xml"/><Relationship Id="rId24" Type="http://schemas.openxmlformats.org/officeDocument/2006/relationships/slideLayout" Target="../slideLayouts/slideLayout1885.xml"/><Relationship Id="rId32" Type="http://schemas.openxmlformats.org/officeDocument/2006/relationships/slideLayout" Target="../slideLayouts/slideLayout1893.xml"/><Relationship Id="rId37" Type="http://schemas.openxmlformats.org/officeDocument/2006/relationships/slideLayout" Target="../slideLayouts/slideLayout1898.xml"/><Relationship Id="rId40" Type="http://schemas.openxmlformats.org/officeDocument/2006/relationships/slideLayout" Target="../slideLayouts/slideLayout1901.xml"/><Relationship Id="rId5" Type="http://schemas.openxmlformats.org/officeDocument/2006/relationships/slideLayout" Target="../slideLayouts/slideLayout1866.xml"/><Relationship Id="rId15" Type="http://schemas.openxmlformats.org/officeDocument/2006/relationships/slideLayout" Target="../slideLayouts/slideLayout1876.xml"/><Relationship Id="rId23" Type="http://schemas.openxmlformats.org/officeDocument/2006/relationships/slideLayout" Target="../slideLayouts/slideLayout1884.xml"/><Relationship Id="rId28" Type="http://schemas.openxmlformats.org/officeDocument/2006/relationships/slideLayout" Target="../slideLayouts/slideLayout1889.xml"/><Relationship Id="rId36" Type="http://schemas.openxmlformats.org/officeDocument/2006/relationships/slideLayout" Target="../slideLayouts/slideLayout1897.xml"/><Relationship Id="rId10" Type="http://schemas.openxmlformats.org/officeDocument/2006/relationships/slideLayout" Target="../slideLayouts/slideLayout1871.xml"/><Relationship Id="rId19" Type="http://schemas.openxmlformats.org/officeDocument/2006/relationships/slideLayout" Target="../slideLayouts/slideLayout1880.xml"/><Relationship Id="rId31" Type="http://schemas.openxmlformats.org/officeDocument/2006/relationships/slideLayout" Target="../slideLayouts/slideLayout1892.xml"/><Relationship Id="rId44" Type="http://schemas.openxmlformats.org/officeDocument/2006/relationships/theme" Target="../theme/theme56.xml"/><Relationship Id="rId4" Type="http://schemas.openxmlformats.org/officeDocument/2006/relationships/slideLayout" Target="../slideLayouts/slideLayout1865.xml"/><Relationship Id="rId9" Type="http://schemas.openxmlformats.org/officeDocument/2006/relationships/slideLayout" Target="../slideLayouts/slideLayout1870.xml"/><Relationship Id="rId14" Type="http://schemas.openxmlformats.org/officeDocument/2006/relationships/slideLayout" Target="../slideLayouts/slideLayout1875.xml"/><Relationship Id="rId22" Type="http://schemas.openxmlformats.org/officeDocument/2006/relationships/slideLayout" Target="../slideLayouts/slideLayout1883.xml"/><Relationship Id="rId27" Type="http://schemas.openxmlformats.org/officeDocument/2006/relationships/slideLayout" Target="../slideLayouts/slideLayout1888.xml"/><Relationship Id="rId30" Type="http://schemas.openxmlformats.org/officeDocument/2006/relationships/slideLayout" Target="../slideLayouts/slideLayout1891.xml"/><Relationship Id="rId35" Type="http://schemas.openxmlformats.org/officeDocument/2006/relationships/slideLayout" Target="../slideLayouts/slideLayout1896.xml"/><Relationship Id="rId43" Type="http://schemas.openxmlformats.org/officeDocument/2006/relationships/slideLayout" Target="../slideLayouts/slideLayout1904.xml"/><Relationship Id="rId8" Type="http://schemas.openxmlformats.org/officeDocument/2006/relationships/slideLayout" Target="../slideLayouts/slideLayout1869.xml"/><Relationship Id="rId3" Type="http://schemas.openxmlformats.org/officeDocument/2006/relationships/slideLayout" Target="../slideLayouts/slideLayout1864.xml"/><Relationship Id="rId12" Type="http://schemas.openxmlformats.org/officeDocument/2006/relationships/slideLayout" Target="../slideLayouts/slideLayout1873.xml"/><Relationship Id="rId17" Type="http://schemas.openxmlformats.org/officeDocument/2006/relationships/slideLayout" Target="../slideLayouts/slideLayout1878.xml"/><Relationship Id="rId25" Type="http://schemas.openxmlformats.org/officeDocument/2006/relationships/slideLayout" Target="../slideLayouts/slideLayout1886.xml"/><Relationship Id="rId33" Type="http://schemas.openxmlformats.org/officeDocument/2006/relationships/slideLayout" Target="../slideLayouts/slideLayout1894.xml"/><Relationship Id="rId38" Type="http://schemas.openxmlformats.org/officeDocument/2006/relationships/slideLayout" Target="../slideLayouts/slideLayout1899.xml"/></Relationships>
</file>

<file path=ppt/slideMasters/_rels/slideMaster5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17.xml"/><Relationship Id="rId18" Type="http://schemas.openxmlformats.org/officeDocument/2006/relationships/slideLayout" Target="../slideLayouts/slideLayout1922.xml"/><Relationship Id="rId26" Type="http://schemas.openxmlformats.org/officeDocument/2006/relationships/slideLayout" Target="../slideLayouts/slideLayout1930.xml"/><Relationship Id="rId21" Type="http://schemas.openxmlformats.org/officeDocument/2006/relationships/slideLayout" Target="../slideLayouts/slideLayout1925.xml"/><Relationship Id="rId34" Type="http://schemas.openxmlformats.org/officeDocument/2006/relationships/slideLayout" Target="../slideLayouts/slideLayout1938.xml"/><Relationship Id="rId7" Type="http://schemas.openxmlformats.org/officeDocument/2006/relationships/slideLayout" Target="../slideLayouts/slideLayout1911.xml"/><Relationship Id="rId12" Type="http://schemas.openxmlformats.org/officeDocument/2006/relationships/slideLayout" Target="../slideLayouts/slideLayout1916.xml"/><Relationship Id="rId17" Type="http://schemas.openxmlformats.org/officeDocument/2006/relationships/slideLayout" Target="../slideLayouts/slideLayout1921.xml"/><Relationship Id="rId25" Type="http://schemas.openxmlformats.org/officeDocument/2006/relationships/slideLayout" Target="../slideLayouts/slideLayout1929.xml"/><Relationship Id="rId33" Type="http://schemas.openxmlformats.org/officeDocument/2006/relationships/slideLayout" Target="../slideLayouts/slideLayout1937.xml"/><Relationship Id="rId2" Type="http://schemas.openxmlformats.org/officeDocument/2006/relationships/slideLayout" Target="../slideLayouts/slideLayout1906.xml"/><Relationship Id="rId16" Type="http://schemas.openxmlformats.org/officeDocument/2006/relationships/slideLayout" Target="../slideLayouts/slideLayout1920.xml"/><Relationship Id="rId20" Type="http://schemas.openxmlformats.org/officeDocument/2006/relationships/slideLayout" Target="../slideLayouts/slideLayout1924.xml"/><Relationship Id="rId29" Type="http://schemas.openxmlformats.org/officeDocument/2006/relationships/slideLayout" Target="../slideLayouts/slideLayout1933.xml"/><Relationship Id="rId1" Type="http://schemas.openxmlformats.org/officeDocument/2006/relationships/slideLayout" Target="../slideLayouts/slideLayout1905.xml"/><Relationship Id="rId6" Type="http://schemas.openxmlformats.org/officeDocument/2006/relationships/slideLayout" Target="../slideLayouts/slideLayout1910.xml"/><Relationship Id="rId11" Type="http://schemas.openxmlformats.org/officeDocument/2006/relationships/slideLayout" Target="../slideLayouts/slideLayout1915.xml"/><Relationship Id="rId24" Type="http://schemas.openxmlformats.org/officeDocument/2006/relationships/slideLayout" Target="../slideLayouts/slideLayout1928.xml"/><Relationship Id="rId32" Type="http://schemas.openxmlformats.org/officeDocument/2006/relationships/slideLayout" Target="../slideLayouts/slideLayout1936.xml"/><Relationship Id="rId37" Type="http://schemas.openxmlformats.org/officeDocument/2006/relationships/theme" Target="../theme/theme57.xml"/><Relationship Id="rId5" Type="http://schemas.openxmlformats.org/officeDocument/2006/relationships/slideLayout" Target="../slideLayouts/slideLayout1909.xml"/><Relationship Id="rId15" Type="http://schemas.openxmlformats.org/officeDocument/2006/relationships/slideLayout" Target="../slideLayouts/slideLayout1919.xml"/><Relationship Id="rId23" Type="http://schemas.openxmlformats.org/officeDocument/2006/relationships/slideLayout" Target="../slideLayouts/slideLayout1927.xml"/><Relationship Id="rId28" Type="http://schemas.openxmlformats.org/officeDocument/2006/relationships/slideLayout" Target="../slideLayouts/slideLayout1932.xml"/><Relationship Id="rId36" Type="http://schemas.openxmlformats.org/officeDocument/2006/relationships/slideLayout" Target="../slideLayouts/slideLayout1940.xml"/><Relationship Id="rId10" Type="http://schemas.openxmlformats.org/officeDocument/2006/relationships/slideLayout" Target="../slideLayouts/slideLayout1914.xml"/><Relationship Id="rId19" Type="http://schemas.openxmlformats.org/officeDocument/2006/relationships/slideLayout" Target="../slideLayouts/slideLayout1923.xml"/><Relationship Id="rId31" Type="http://schemas.openxmlformats.org/officeDocument/2006/relationships/slideLayout" Target="../slideLayouts/slideLayout1935.xml"/><Relationship Id="rId4" Type="http://schemas.openxmlformats.org/officeDocument/2006/relationships/slideLayout" Target="../slideLayouts/slideLayout1908.xml"/><Relationship Id="rId9" Type="http://schemas.openxmlformats.org/officeDocument/2006/relationships/slideLayout" Target="../slideLayouts/slideLayout1913.xml"/><Relationship Id="rId14" Type="http://schemas.openxmlformats.org/officeDocument/2006/relationships/slideLayout" Target="../slideLayouts/slideLayout1918.xml"/><Relationship Id="rId22" Type="http://schemas.openxmlformats.org/officeDocument/2006/relationships/slideLayout" Target="../slideLayouts/slideLayout1926.xml"/><Relationship Id="rId27" Type="http://schemas.openxmlformats.org/officeDocument/2006/relationships/slideLayout" Target="../slideLayouts/slideLayout1931.xml"/><Relationship Id="rId30" Type="http://schemas.openxmlformats.org/officeDocument/2006/relationships/slideLayout" Target="../slideLayouts/slideLayout1934.xml"/><Relationship Id="rId35" Type="http://schemas.openxmlformats.org/officeDocument/2006/relationships/slideLayout" Target="../slideLayouts/slideLayout1939.xml"/><Relationship Id="rId8" Type="http://schemas.openxmlformats.org/officeDocument/2006/relationships/slideLayout" Target="../slideLayouts/slideLayout1912.xml"/><Relationship Id="rId3" Type="http://schemas.openxmlformats.org/officeDocument/2006/relationships/slideLayout" Target="../slideLayouts/slideLayout19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9E565A34-4D62-4ED4-B5F4-AD99B2C88DBD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7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696659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300" dirty="0">
                <a:solidFill>
                  <a:schemeClr val="bg1"/>
                </a:solidFill>
              </a:rPr>
              <a:t>©grow. for</a:t>
            </a:r>
            <a:r>
              <a:rPr lang="fi-FI" sz="300" baseline="0" dirty="0">
                <a:solidFill>
                  <a:schemeClr val="bg1"/>
                </a:solidFill>
              </a:rPr>
              <a:t> KONE corporation</a:t>
            </a:r>
            <a:endParaRPr lang="en-GB" sz="300" dirty="0">
              <a:solidFill>
                <a:schemeClr val="bg1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8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35492841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9" r:id="rId10"/>
    <p:sldLayoutId id="2147483660" r:id="rId11"/>
    <p:sldLayoutId id="2147483661" r:id="rId12"/>
    <p:sldLayoutId id="2147483662" r:id="rId13"/>
    <p:sldLayoutId id="2147483663" r:id="rId14"/>
    <p:sldLayoutId id="2147483664" r:id="rId15"/>
    <p:sldLayoutId id="2147483665" r:id="rId16"/>
    <p:sldLayoutId id="2147483666" r:id="rId17"/>
    <p:sldLayoutId id="2147483667" r:id="rId18"/>
    <p:sldLayoutId id="2147483668" r:id="rId19"/>
    <p:sldLayoutId id="2147483669" r:id="rId20"/>
    <p:sldLayoutId id="2147483670" r:id="rId21"/>
    <p:sldLayoutId id="2147483671" r:id="rId22"/>
    <p:sldLayoutId id="2147483672" r:id="rId23"/>
    <p:sldLayoutId id="2147483673" r:id="rId24"/>
    <p:sldLayoutId id="2147483674" r:id="rId25"/>
    <p:sldLayoutId id="2147483675" r:id="rId26"/>
    <p:sldLayoutId id="2147483676" r:id="rId27"/>
    <p:sldLayoutId id="2147483677" r:id="rId28"/>
    <p:sldLayoutId id="2147483678" r:id="rId29"/>
    <p:sldLayoutId id="2147483679" r:id="rId30"/>
    <p:sldLayoutId id="2147483680" r:id="rId31"/>
    <p:sldLayoutId id="2147483681" r:id="rId32"/>
    <p:sldLayoutId id="2147483682" r:id="rId33"/>
    <p:sldLayoutId id="2147483684" r:id="rId34"/>
    <p:sldLayoutId id="2147483685" r:id="rId35"/>
    <p:sldLayoutId id="2147483686" r:id="rId36"/>
    <p:sldLayoutId id="2147486384" r:id="rId37"/>
  </p:sldLayoutIdLst>
  <p:hf hdr="0"/>
  <p:txStyles>
    <p:titleStyle>
      <a:lvl1pPr algn="l" defTabSz="914105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13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77" indent="-272964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191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1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766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38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0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1957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57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4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05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58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1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27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14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36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0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54" y="188389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21882" tIns="60941" rIns="121882" bIns="6094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35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21882" tIns="60941" rIns="121882" bIns="6094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5" y="6453719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2" tIns="47981" rIns="95972" bIns="47981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566EA84-5E12-47B6-9A59-84190566D870}" type="datetime1">
              <a:rPr lang="en-US" smtClean="0">
                <a:solidFill>
                  <a:srgbClr val="191919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605" y="6453191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2" tIns="47981" rIns="95972" bIns="47981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5" y="6453719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2" tIns="47981" rIns="95972" bIns="47981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/>
        </p:nvGrpSpPr>
        <p:grpSpPr bwMode="auto">
          <a:xfrm>
            <a:off x="10991852" y="351402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i-FI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4743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699" r:id="rId12"/>
    <p:sldLayoutId id="2147483700" r:id="rId13"/>
    <p:sldLayoutId id="2147483701" r:id="rId14"/>
    <p:sldLayoutId id="2147483702" r:id="rId15"/>
    <p:sldLayoutId id="2147483703" r:id="rId16"/>
    <p:sldLayoutId id="2147483704" r:id="rId17"/>
    <p:sldLayoutId id="2147483705" r:id="rId18"/>
    <p:sldLayoutId id="2147483706" r:id="rId19"/>
    <p:sldLayoutId id="2147483707" r:id="rId20"/>
    <p:sldLayoutId id="2147483708" r:id="rId21"/>
    <p:sldLayoutId id="2147483709" r:id="rId22"/>
    <p:sldLayoutId id="2147483710" r:id="rId23"/>
    <p:sldLayoutId id="2147483711" r:id="rId24"/>
    <p:sldLayoutId id="2147483712" r:id="rId25"/>
    <p:sldLayoutId id="2147483713" r:id="rId26"/>
    <p:sldLayoutId id="2147483714" r:id="rId27"/>
    <p:sldLayoutId id="2147483715" r:id="rId28"/>
  </p:sldLayoutIdLst>
  <p:hf hd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5pPr>
      <a:lvl6pPr marL="609379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6pPr>
      <a:lvl7pPr marL="1218780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7pPr>
      <a:lvl8pPr marL="1828165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8pPr>
      <a:lvl9pPr marL="2437558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9pPr>
    </p:titleStyle>
    <p:bodyStyle>
      <a:lvl1pPr marL="361838" indent="-361838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0957" indent="-347021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00">
          <a:solidFill>
            <a:schemeClr val="tx1"/>
          </a:solidFill>
          <a:latin typeface="+mn-lt"/>
        </a:defRPr>
      </a:lvl2pPr>
      <a:lvl3pPr marL="1072777" indent="-359718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3pPr>
      <a:lvl4pPr marL="1432480" indent="-357602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314" indent="-359718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3693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6pPr>
      <a:lvl7pPr marL="3013071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7pPr>
      <a:lvl8pPr marL="3622464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8pPr>
      <a:lvl9pPr marL="4231858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379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780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165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558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6936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315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5707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093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53" y="188389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21885" tIns="60942" rIns="121885" bIns="6094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34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21885" tIns="60942" rIns="121885" bIns="6094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5" y="6453719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4" tIns="47983" rIns="95974" bIns="47983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2566EA84-5E12-47B6-9A59-84190566D870}" type="datetime1">
              <a:rPr 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603" y="6453191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4" tIns="47983" rIns="95974" bIns="47983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5" y="6453719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4" tIns="47983" rIns="95974" bIns="47983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73773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  <p:sldLayoutId id="2147483744" r:id="rId28"/>
  </p:sldLayoutIdLst>
  <p:hf hd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5pPr>
      <a:lvl6pPr marL="609395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6pPr>
      <a:lvl7pPr marL="1218810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7pPr>
      <a:lvl8pPr marL="1828210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8pPr>
      <a:lvl9pPr marL="2437618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9pPr>
    </p:titleStyle>
    <p:bodyStyle>
      <a:lvl1pPr marL="361846" indent="-361846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0974" indent="-347029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00">
          <a:solidFill>
            <a:schemeClr val="tx1"/>
          </a:solidFill>
          <a:latin typeface="+mn-lt"/>
        </a:defRPr>
      </a:lvl2pPr>
      <a:lvl3pPr marL="1072804" indent="-359726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3pPr>
      <a:lvl4pPr marL="1432516" indent="-357610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358" indent="-359726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3753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6pPr>
      <a:lvl7pPr marL="3013147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7pPr>
      <a:lvl8pPr marL="3622555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8pPr>
      <a:lvl9pPr marL="4231964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395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810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210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618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012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407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5813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215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31800" y="188913"/>
            <a:ext cx="9984317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412890"/>
            <a:ext cx="11328400" cy="4679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grpSp>
        <p:nvGrpSpPr>
          <p:cNvPr id="1028" name="Group 16"/>
          <p:cNvGrpSpPr>
            <a:grpSpLocks/>
          </p:cNvGrpSpPr>
          <p:nvPr/>
        </p:nvGrpSpPr>
        <p:grpSpPr bwMode="auto">
          <a:xfrm>
            <a:off x="10606620" y="333390"/>
            <a:ext cx="1058333" cy="401639"/>
            <a:chOff x="2539" y="1988"/>
            <a:chExt cx="682" cy="345"/>
          </a:xfrm>
        </p:grpSpPr>
        <p:sp>
          <p:nvSpPr>
            <p:cNvPr id="1030" name="Rectangle 17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1" name="Freeform 18"/>
            <p:cNvSpPr>
              <a:spLocks/>
            </p:cNvSpPr>
            <p:nvPr userDrawn="1"/>
          </p:nvSpPr>
          <p:spPr bwMode="auto">
            <a:xfrm>
              <a:off x="2562" y="2097"/>
              <a:ext cx="121" cy="128"/>
            </a:xfrm>
            <a:custGeom>
              <a:avLst/>
              <a:gdLst>
                <a:gd name="T0" fmla="*/ 117 w 122"/>
                <a:gd name="T1" fmla="*/ 128 h 128"/>
                <a:gd name="T2" fmla="*/ 66 w 122"/>
                <a:gd name="T3" fmla="*/ 60 h 128"/>
                <a:gd name="T4" fmla="*/ 114 w 122"/>
                <a:gd name="T5" fmla="*/ 0 h 128"/>
                <a:gd name="T6" fmla="*/ 73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75 w 122"/>
                <a:gd name="T21" fmla="*/ 128 h 128"/>
                <a:gd name="T22" fmla="*/ 117 w 122"/>
                <a:gd name="T23" fmla="*/ 128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2" name="Rectangle 19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3" name="Freeform 20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4" name="Rectangle 21"/>
            <p:cNvSpPr>
              <a:spLocks noChangeArrowheads="1"/>
            </p:cNvSpPr>
            <p:nvPr userDrawn="1"/>
          </p:nvSpPr>
          <p:spPr bwMode="auto">
            <a:xfrm>
              <a:off x="2714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5" name="Freeform 22"/>
            <p:cNvSpPr>
              <a:spLocks noEditPoints="1"/>
            </p:cNvSpPr>
            <p:nvPr userDrawn="1"/>
          </p:nvSpPr>
          <p:spPr bwMode="auto">
            <a:xfrm>
              <a:off x="2725" y="2093"/>
              <a:ext cx="135" cy="134"/>
            </a:xfrm>
            <a:custGeom>
              <a:avLst/>
              <a:gdLst>
                <a:gd name="T0" fmla="*/ 96 w 136"/>
                <a:gd name="T1" fmla="*/ 71 h 134"/>
                <a:gd name="T2" fmla="*/ 95 w 136"/>
                <a:gd name="T3" fmla="*/ 78 h 134"/>
                <a:gd name="T4" fmla="*/ 92 w 136"/>
                <a:gd name="T5" fmla="*/ 85 h 134"/>
                <a:gd name="T6" fmla="*/ 89 w 136"/>
                <a:gd name="T7" fmla="*/ 91 h 134"/>
                <a:gd name="T8" fmla="*/ 82 w 136"/>
                <a:gd name="T9" fmla="*/ 98 h 134"/>
                <a:gd name="T10" fmla="*/ 70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0 w 136"/>
                <a:gd name="T39" fmla="*/ 31 h 134"/>
                <a:gd name="T40" fmla="*/ 76 w 136"/>
                <a:gd name="T41" fmla="*/ 33 h 134"/>
                <a:gd name="T42" fmla="*/ 82 w 136"/>
                <a:gd name="T43" fmla="*/ 36 h 134"/>
                <a:gd name="T44" fmla="*/ 87 w 136"/>
                <a:gd name="T45" fmla="*/ 40 h 134"/>
                <a:gd name="T46" fmla="*/ 91 w 136"/>
                <a:gd name="T47" fmla="*/ 46 h 134"/>
                <a:gd name="T48" fmla="*/ 94 w 136"/>
                <a:gd name="T49" fmla="*/ 52 h 134"/>
                <a:gd name="T50" fmla="*/ 96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77 w 136"/>
                <a:gd name="T87" fmla="*/ 133 h 134"/>
                <a:gd name="T88" fmla="*/ 90 w 136"/>
                <a:gd name="T89" fmla="*/ 129 h 134"/>
                <a:gd name="T90" fmla="*/ 101 w 136"/>
                <a:gd name="T91" fmla="*/ 123 h 134"/>
                <a:gd name="T92" fmla="*/ 111 w 136"/>
                <a:gd name="T93" fmla="*/ 115 h 134"/>
                <a:gd name="T94" fmla="*/ 120 w 136"/>
                <a:gd name="T95" fmla="*/ 106 h 134"/>
                <a:gd name="T96" fmla="*/ 126 w 136"/>
                <a:gd name="T97" fmla="*/ 94 h 134"/>
                <a:gd name="T98" fmla="*/ 130 w 136"/>
                <a:gd name="T99" fmla="*/ 81 h 134"/>
                <a:gd name="T100" fmla="*/ 131 w 136"/>
                <a:gd name="T101" fmla="*/ 67 h 134"/>
                <a:gd name="T102" fmla="*/ 130 w 136"/>
                <a:gd name="T103" fmla="*/ 53 h 134"/>
                <a:gd name="T104" fmla="*/ 126 w 136"/>
                <a:gd name="T105" fmla="*/ 40 h 134"/>
                <a:gd name="T106" fmla="*/ 120 w 136"/>
                <a:gd name="T107" fmla="*/ 28 h 134"/>
                <a:gd name="T108" fmla="*/ 111 w 136"/>
                <a:gd name="T109" fmla="*/ 19 h 134"/>
                <a:gd name="T110" fmla="*/ 101 w 136"/>
                <a:gd name="T111" fmla="*/ 11 h 134"/>
                <a:gd name="T112" fmla="*/ 90 w 136"/>
                <a:gd name="T113" fmla="*/ 5 h 134"/>
                <a:gd name="T114" fmla="*/ 77 w 136"/>
                <a:gd name="T115" fmla="*/ 1 h 134"/>
                <a:gd name="T116" fmla="*/ 68 w 136"/>
                <a:gd name="T117" fmla="*/ 0 h 1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6" name="Rectangle 23"/>
            <p:cNvSpPr>
              <a:spLocks noChangeArrowheads="1"/>
            </p:cNvSpPr>
            <p:nvPr userDrawn="1"/>
          </p:nvSpPr>
          <p:spPr bwMode="auto">
            <a:xfrm>
              <a:off x="3061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en-US" altLang="en-US" sz="1900">
                <a:solidFill>
                  <a:srgbClr val="191919"/>
                </a:solidFill>
              </a:endParaRPr>
            </a:p>
          </p:txBody>
        </p:sp>
        <p:sp>
          <p:nvSpPr>
            <p:cNvPr id="1037" name="Freeform 24"/>
            <p:cNvSpPr>
              <a:spLocks/>
            </p:cNvSpPr>
            <p:nvPr userDrawn="1"/>
          </p:nvSpPr>
          <p:spPr bwMode="auto">
            <a:xfrm>
              <a:off x="3091" y="2097"/>
              <a:ext cx="100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6 w 99"/>
                <a:gd name="T5" fmla="*/ 77 h 128"/>
                <a:gd name="T6" fmla="*/ 96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104 w 99"/>
                <a:gd name="T13" fmla="*/ 28 h 128"/>
                <a:gd name="T14" fmla="*/ 104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104 w 99"/>
                <a:gd name="T21" fmla="*/ 128 h 128"/>
                <a:gd name="T22" fmla="*/ 104 w 99"/>
                <a:gd name="T23" fmla="*/ 99 h 128"/>
                <a:gd name="T24" fmla="*/ 35 w 99"/>
                <a:gd name="T25" fmla="*/ 99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900">
                <a:solidFill>
                  <a:srgbClr val="191919"/>
                </a:solidFill>
              </a:endParaRPr>
            </a:p>
          </p:txBody>
        </p:sp>
      </p:grp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31803" y="6453191"/>
            <a:ext cx="480484" cy="2159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16" tIns="45718" rIns="0" bIns="45718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800"/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257D9E0E-6238-45E7-A23E-A29C2CFE3002}" type="slidenum">
              <a:rPr lang="fi-FI" alt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fi-FI" alt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38094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6" r:id="rId1"/>
    <p:sldLayoutId id="2147483747" r:id="rId2"/>
    <p:sldLayoutId id="2147483748" r:id="rId3"/>
    <p:sldLayoutId id="2147483749" r:id="rId4"/>
    <p:sldLayoutId id="2147483750" r:id="rId5"/>
    <p:sldLayoutId id="2147483751" r:id="rId6"/>
    <p:sldLayoutId id="2147483752" r:id="rId7"/>
    <p:sldLayoutId id="2147483753" r:id="rId8"/>
    <p:sldLayoutId id="2147483754" r:id="rId9"/>
    <p:sldLayoutId id="2147483755" r:id="rId10"/>
    <p:sldLayoutId id="2147483756" r:id="rId11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059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128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192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256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71383" indent="-271383" algn="l" rtl="0" eaLnBrk="0" fontAlgn="base" hangingPunct="0">
        <a:spcBef>
          <a:spcPct val="0"/>
        </a:spcBef>
        <a:spcAft>
          <a:spcPct val="20000"/>
        </a:spcAft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533240" indent="-260271" algn="l" rtl="0" eaLnBrk="0" fontAlgn="base" hangingPunct="0">
        <a:spcBef>
          <a:spcPct val="0"/>
        </a:spcBef>
        <a:spcAft>
          <a:spcPct val="20000"/>
        </a:spcAft>
        <a:buFont typeface="Arial" charset="0"/>
        <a:buChar char="–"/>
        <a:defRPr>
          <a:solidFill>
            <a:schemeClr val="tx1"/>
          </a:solidFill>
          <a:latin typeface="+mn-lt"/>
        </a:defRPr>
      </a:lvl2pPr>
      <a:lvl3pPr marL="804623" indent="-269795" algn="l" rtl="0" eaLnBrk="0" fontAlgn="base" hangingPunct="0">
        <a:spcBef>
          <a:spcPct val="0"/>
        </a:spcBef>
        <a:spcAft>
          <a:spcPct val="20000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3pPr>
      <a:lvl4pPr marL="1074418" indent="-268208" algn="l" rtl="0" eaLnBrk="0" fontAlgn="base" hangingPunct="0">
        <a:spcBef>
          <a:spcPct val="0"/>
        </a:spcBef>
        <a:spcAft>
          <a:spcPct val="20000"/>
        </a:spcAft>
        <a:buFont typeface="Arial" charset="0"/>
        <a:buChar char="–"/>
        <a:defRPr sz="1500">
          <a:solidFill>
            <a:schemeClr val="tx1"/>
          </a:solidFill>
          <a:latin typeface="+mn-lt"/>
        </a:defRPr>
      </a:lvl4pPr>
      <a:lvl5pPr marL="1345800" indent="-269795" algn="l" rtl="0" eaLnBrk="0" fontAlgn="base" hangingPunct="0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</a:defRPr>
      </a:lvl5pPr>
      <a:lvl6pPr marL="1802870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</a:defRPr>
      </a:lvl6pPr>
      <a:lvl7pPr marL="2259926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</a:defRPr>
      </a:lvl7pPr>
      <a:lvl8pPr marL="2716984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</a:defRPr>
      </a:lvl8pPr>
      <a:lvl9pPr marL="3174043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47"/>
            </p:custDataLst>
            <p:extLst>
              <p:ext uri="{D42A27DB-BD31-4B8C-83A1-F6EECF244321}">
                <p14:modId xmlns:p14="http://schemas.microsoft.com/office/powerpoint/2010/main" val="228661402"/>
              </p:ext>
            </p:extLst>
          </p:nvPr>
        </p:nvGraphicFramePr>
        <p:xfrm>
          <a:off x="1589" y="1592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516" name="think-cell Slide" r:id="rId48" imgW="270" imgH="270" progId="TCLayout.ActiveDocument.1">
                  <p:embed/>
                </p:oleObj>
              </mc:Choice>
              <mc:Fallback>
                <p:oleObj name="think-cell Slide" r:id="rId48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9"/>
                      <a:stretch>
                        <a:fillRect/>
                      </a:stretch>
                    </p:blipFill>
                    <p:spPr>
                      <a:xfrm>
                        <a:off x="1589" y="1592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079A82DA-7FE0-4815-92B3-6294F4046A86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KONE Profile 2016  |  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94"/>
            <a:ext cx="10367963" cy="4608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en-US" sz="300" dirty="0">
                <a:solidFill>
                  <a:srgbClr val="FFFFFF"/>
                </a:solidFill>
              </a:rPr>
              <a:t>©grow. for KONE corporation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21141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8" r:id="rId1"/>
    <p:sldLayoutId id="2147483759" r:id="rId2"/>
    <p:sldLayoutId id="2147483760" r:id="rId3"/>
    <p:sldLayoutId id="2147483761" r:id="rId4"/>
    <p:sldLayoutId id="2147483762" r:id="rId5"/>
    <p:sldLayoutId id="2147483763" r:id="rId6"/>
    <p:sldLayoutId id="2147483764" r:id="rId7"/>
    <p:sldLayoutId id="2147483765" r:id="rId8"/>
    <p:sldLayoutId id="2147483766" r:id="rId9"/>
    <p:sldLayoutId id="2147483767" r:id="rId10"/>
    <p:sldLayoutId id="2147483768" r:id="rId11"/>
    <p:sldLayoutId id="2147483769" r:id="rId12"/>
    <p:sldLayoutId id="2147483770" r:id="rId13"/>
    <p:sldLayoutId id="2147483771" r:id="rId14"/>
    <p:sldLayoutId id="2147483772" r:id="rId15"/>
    <p:sldLayoutId id="2147483773" r:id="rId16"/>
    <p:sldLayoutId id="2147483774" r:id="rId17"/>
    <p:sldLayoutId id="2147483775" r:id="rId18"/>
    <p:sldLayoutId id="2147483776" r:id="rId19"/>
    <p:sldLayoutId id="2147483777" r:id="rId20"/>
    <p:sldLayoutId id="2147483778" r:id="rId21"/>
    <p:sldLayoutId id="2147483779" r:id="rId22"/>
    <p:sldLayoutId id="2147483780" r:id="rId23"/>
    <p:sldLayoutId id="2147483781" r:id="rId24"/>
    <p:sldLayoutId id="2147483782" r:id="rId25"/>
    <p:sldLayoutId id="2147483783" r:id="rId26"/>
    <p:sldLayoutId id="2147483784" r:id="rId27"/>
    <p:sldLayoutId id="2147483785" r:id="rId28"/>
    <p:sldLayoutId id="2147483786" r:id="rId29"/>
    <p:sldLayoutId id="2147483787" r:id="rId30"/>
    <p:sldLayoutId id="2147483788" r:id="rId31"/>
    <p:sldLayoutId id="2147483789" r:id="rId32"/>
    <p:sldLayoutId id="2147483790" r:id="rId33"/>
    <p:sldLayoutId id="2147483791" r:id="rId34"/>
    <p:sldLayoutId id="2147483792" r:id="rId35"/>
    <p:sldLayoutId id="2147483793" r:id="rId36"/>
    <p:sldLayoutId id="2147483794" r:id="rId37"/>
    <p:sldLayoutId id="2147483795" r:id="rId38"/>
    <p:sldLayoutId id="2147483796" r:id="rId39"/>
    <p:sldLayoutId id="2147483797" r:id="rId40"/>
    <p:sldLayoutId id="2147483798" r:id="rId41"/>
    <p:sldLayoutId id="2147483799" r:id="rId42"/>
    <p:sldLayoutId id="2147483800" r:id="rId43"/>
    <p:sldLayoutId id="2147483801" r:id="rId44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61601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4" r:id="rId1"/>
    <p:sldLayoutId id="2147483805" r:id="rId2"/>
    <p:sldLayoutId id="2147483806" r:id="rId3"/>
    <p:sldLayoutId id="2147483807" r:id="rId4"/>
    <p:sldLayoutId id="2147483808" r:id="rId5"/>
    <p:sldLayoutId id="2147483809" r:id="rId6"/>
    <p:sldLayoutId id="2147483810" r:id="rId7"/>
    <p:sldLayoutId id="2147483811" r:id="rId8"/>
    <p:sldLayoutId id="2147483812" r:id="rId9"/>
    <p:sldLayoutId id="2147483813" r:id="rId10"/>
    <p:sldLayoutId id="2147483814" r:id="rId11"/>
    <p:sldLayoutId id="2147483815" r:id="rId12"/>
    <p:sldLayoutId id="2147483816" r:id="rId13"/>
    <p:sldLayoutId id="2147483817" r:id="rId14"/>
    <p:sldLayoutId id="2147483818" r:id="rId15"/>
    <p:sldLayoutId id="2147483819" r:id="rId16"/>
    <p:sldLayoutId id="2147483820" r:id="rId17"/>
    <p:sldLayoutId id="2147483821" r:id="rId18"/>
    <p:sldLayoutId id="2147483822" r:id="rId19"/>
    <p:sldLayoutId id="2147483823" r:id="rId20"/>
    <p:sldLayoutId id="2147483824" r:id="rId21"/>
    <p:sldLayoutId id="2147483825" r:id="rId22"/>
    <p:sldLayoutId id="2147483826" r:id="rId23"/>
    <p:sldLayoutId id="2147483827" r:id="rId24"/>
    <p:sldLayoutId id="2147483828" r:id="rId25"/>
    <p:sldLayoutId id="2147483829" r:id="rId26"/>
    <p:sldLayoutId id="2147483830" r:id="rId27"/>
    <p:sldLayoutId id="2147483831" r:id="rId28"/>
    <p:sldLayoutId id="2147483832" r:id="rId29"/>
    <p:sldLayoutId id="2147483833" r:id="rId30"/>
    <p:sldLayoutId id="2147483834" r:id="rId31"/>
    <p:sldLayoutId id="2147483835" r:id="rId32"/>
    <p:sldLayoutId id="2147483836" r:id="rId33"/>
    <p:sldLayoutId id="2147483837" r:id="rId34"/>
    <p:sldLayoutId id="2147483838" r:id="rId35"/>
    <p:sldLayoutId id="2147483839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47"/>
            </p:custDataLst>
            <p:extLst/>
          </p:nvPr>
        </p:nvGraphicFramePr>
        <p:xfrm>
          <a:off x="1589" y="1592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12" name="think-cell Slide" r:id="rId48" imgW="270" imgH="270" progId="TCLayout.ActiveDocument.1">
                  <p:embed/>
                </p:oleObj>
              </mc:Choice>
              <mc:Fallback>
                <p:oleObj name="think-cell Slide" r:id="rId48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9"/>
                      <a:stretch>
                        <a:fillRect/>
                      </a:stretch>
                    </p:blipFill>
                    <p:spPr>
                      <a:xfrm>
                        <a:off x="1589" y="1592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079A82DA-7FE0-4815-92B3-6294F4046A86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KONE Profile 2016  |  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94"/>
            <a:ext cx="10367963" cy="4608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en-US" sz="300" dirty="0">
                <a:solidFill>
                  <a:srgbClr val="FFFFFF"/>
                </a:solidFill>
              </a:rPr>
              <a:t>©grow. for KONE corporation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99189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  <p:sldLayoutId id="2147483852" r:id="rId12"/>
    <p:sldLayoutId id="2147483853" r:id="rId13"/>
    <p:sldLayoutId id="2147483854" r:id="rId14"/>
    <p:sldLayoutId id="2147483855" r:id="rId15"/>
    <p:sldLayoutId id="2147483856" r:id="rId16"/>
    <p:sldLayoutId id="2147483857" r:id="rId17"/>
    <p:sldLayoutId id="2147483858" r:id="rId18"/>
    <p:sldLayoutId id="2147483859" r:id="rId19"/>
    <p:sldLayoutId id="2147483860" r:id="rId20"/>
    <p:sldLayoutId id="2147483861" r:id="rId21"/>
    <p:sldLayoutId id="2147483862" r:id="rId22"/>
    <p:sldLayoutId id="2147483863" r:id="rId23"/>
    <p:sldLayoutId id="2147483864" r:id="rId24"/>
    <p:sldLayoutId id="2147483865" r:id="rId25"/>
    <p:sldLayoutId id="2147483866" r:id="rId26"/>
    <p:sldLayoutId id="2147483867" r:id="rId27"/>
    <p:sldLayoutId id="2147483868" r:id="rId28"/>
    <p:sldLayoutId id="2147483869" r:id="rId29"/>
    <p:sldLayoutId id="2147483870" r:id="rId30"/>
    <p:sldLayoutId id="2147483871" r:id="rId31"/>
    <p:sldLayoutId id="2147483872" r:id="rId32"/>
    <p:sldLayoutId id="2147483873" r:id="rId33"/>
    <p:sldLayoutId id="2147483874" r:id="rId34"/>
    <p:sldLayoutId id="2147483875" r:id="rId35"/>
    <p:sldLayoutId id="2147483876" r:id="rId36"/>
    <p:sldLayoutId id="2147483877" r:id="rId37"/>
    <p:sldLayoutId id="2147483878" r:id="rId38"/>
    <p:sldLayoutId id="2147483879" r:id="rId39"/>
    <p:sldLayoutId id="2147483880" r:id="rId40"/>
    <p:sldLayoutId id="2147483881" r:id="rId41"/>
    <p:sldLayoutId id="2147483882" r:id="rId42"/>
    <p:sldLayoutId id="2147483883" r:id="rId43"/>
    <p:sldLayoutId id="2147483884" r:id="rId44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43270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6" r:id="rId1"/>
    <p:sldLayoutId id="2147483887" r:id="rId2"/>
    <p:sldLayoutId id="2147483888" r:id="rId3"/>
    <p:sldLayoutId id="2147483889" r:id="rId4"/>
    <p:sldLayoutId id="2147483890" r:id="rId5"/>
    <p:sldLayoutId id="2147483891" r:id="rId6"/>
    <p:sldLayoutId id="2147483892" r:id="rId7"/>
    <p:sldLayoutId id="2147483893" r:id="rId8"/>
    <p:sldLayoutId id="2147483894" r:id="rId9"/>
    <p:sldLayoutId id="2147483895" r:id="rId10"/>
    <p:sldLayoutId id="2147483896" r:id="rId11"/>
    <p:sldLayoutId id="2147483897" r:id="rId12"/>
    <p:sldLayoutId id="2147483898" r:id="rId13"/>
    <p:sldLayoutId id="2147483899" r:id="rId14"/>
    <p:sldLayoutId id="2147483900" r:id="rId15"/>
    <p:sldLayoutId id="2147483901" r:id="rId16"/>
    <p:sldLayoutId id="2147483902" r:id="rId17"/>
    <p:sldLayoutId id="2147483903" r:id="rId18"/>
    <p:sldLayoutId id="2147483904" r:id="rId19"/>
    <p:sldLayoutId id="2147483905" r:id="rId20"/>
    <p:sldLayoutId id="2147483906" r:id="rId21"/>
    <p:sldLayoutId id="2147483907" r:id="rId22"/>
    <p:sldLayoutId id="2147483908" r:id="rId23"/>
    <p:sldLayoutId id="2147483909" r:id="rId24"/>
    <p:sldLayoutId id="2147483910" r:id="rId25"/>
    <p:sldLayoutId id="2147483911" r:id="rId26"/>
    <p:sldLayoutId id="2147483912" r:id="rId27"/>
    <p:sldLayoutId id="2147483913" r:id="rId28"/>
    <p:sldLayoutId id="2147483914" r:id="rId29"/>
    <p:sldLayoutId id="2147483915" r:id="rId30"/>
    <p:sldLayoutId id="2147483916" r:id="rId31"/>
    <p:sldLayoutId id="2147483917" r:id="rId32"/>
    <p:sldLayoutId id="2147483918" r:id="rId33"/>
    <p:sldLayoutId id="2147483919" r:id="rId34"/>
    <p:sldLayoutId id="2147483920" r:id="rId35"/>
    <p:sldLayoutId id="2147483921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  <p:pic>
        <p:nvPicPr>
          <p:cNvPr id="11" name="Picture 10"/>
          <p:cNvPicPr>
            <a:picLocks noChangeAspect="1"/>
          </p:cNvPicPr>
          <p:nvPr userDrawn="1"/>
        </p:nvPicPr>
        <p:blipFill rotWithShape="1">
          <a:blip r:embed="rId3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990857" y="5608751"/>
            <a:ext cx="1762371" cy="6480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1148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3" r:id="rId1"/>
    <p:sldLayoutId id="2147483924" r:id="rId2"/>
    <p:sldLayoutId id="2147483925" r:id="rId3"/>
    <p:sldLayoutId id="2147483926" r:id="rId4"/>
    <p:sldLayoutId id="2147483927" r:id="rId5"/>
    <p:sldLayoutId id="2147483928" r:id="rId6"/>
    <p:sldLayoutId id="2147483929" r:id="rId7"/>
    <p:sldLayoutId id="2147483930" r:id="rId8"/>
    <p:sldLayoutId id="2147483931" r:id="rId9"/>
    <p:sldLayoutId id="2147483932" r:id="rId10"/>
    <p:sldLayoutId id="2147483933" r:id="rId11"/>
    <p:sldLayoutId id="2147483934" r:id="rId12"/>
    <p:sldLayoutId id="2147483935" r:id="rId13"/>
    <p:sldLayoutId id="2147483936" r:id="rId14"/>
    <p:sldLayoutId id="2147483937" r:id="rId15"/>
    <p:sldLayoutId id="2147483938" r:id="rId16"/>
    <p:sldLayoutId id="2147483939" r:id="rId17"/>
    <p:sldLayoutId id="2147483940" r:id="rId18"/>
    <p:sldLayoutId id="2147483941" r:id="rId19"/>
    <p:sldLayoutId id="2147483942" r:id="rId20"/>
    <p:sldLayoutId id="2147483943" r:id="rId21"/>
    <p:sldLayoutId id="2147483944" r:id="rId22"/>
    <p:sldLayoutId id="2147483945" r:id="rId23"/>
    <p:sldLayoutId id="2147483946" r:id="rId24"/>
    <p:sldLayoutId id="2147483947" r:id="rId25"/>
    <p:sldLayoutId id="2147483948" r:id="rId26"/>
    <p:sldLayoutId id="2147483949" r:id="rId27"/>
    <p:sldLayoutId id="2147483950" r:id="rId28"/>
    <p:sldLayoutId id="2147483951" r:id="rId29"/>
    <p:sldLayoutId id="2147483952" r:id="rId30"/>
    <p:sldLayoutId id="2147483953" r:id="rId31"/>
    <p:sldLayoutId id="2147483954" r:id="rId32"/>
    <p:sldLayoutId id="2147483955" r:id="rId33"/>
    <p:sldLayoutId id="2147483956" r:id="rId34"/>
    <p:sldLayoutId id="2147483957" r:id="rId35"/>
    <p:sldLayoutId id="2147483958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9E565A34-4D62-4ED4-B5F4-AD99B2C88DB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7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696659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8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31770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0" r:id="rId1"/>
    <p:sldLayoutId id="2147483961" r:id="rId2"/>
    <p:sldLayoutId id="2147483962" r:id="rId3"/>
    <p:sldLayoutId id="2147483963" r:id="rId4"/>
    <p:sldLayoutId id="2147483964" r:id="rId5"/>
    <p:sldLayoutId id="2147483965" r:id="rId6"/>
    <p:sldLayoutId id="2147483966" r:id="rId7"/>
    <p:sldLayoutId id="2147483967" r:id="rId8"/>
    <p:sldLayoutId id="2147483968" r:id="rId9"/>
    <p:sldLayoutId id="2147483969" r:id="rId10"/>
    <p:sldLayoutId id="2147483970" r:id="rId11"/>
    <p:sldLayoutId id="2147483971" r:id="rId12"/>
    <p:sldLayoutId id="2147483972" r:id="rId13"/>
    <p:sldLayoutId id="2147483973" r:id="rId14"/>
    <p:sldLayoutId id="2147483974" r:id="rId15"/>
    <p:sldLayoutId id="2147483975" r:id="rId16"/>
    <p:sldLayoutId id="2147483976" r:id="rId17"/>
    <p:sldLayoutId id="2147483977" r:id="rId18"/>
    <p:sldLayoutId id="2147483978" r:id="rId19"/>
    <p:sldLayoutId id="2147483979" r:id="rId20"/>
    <p:sldLayoutId id="2147483980" r:id="rId21"/>
    <p:sldLayoutId id="2147483981" r:id="rId22"/>
    <p:sldLayoutId id="2147483982" r:id="rId23"/>
    <p:sldLayoutId id="2147483983" r:id="rId24"/>
    <p:sldLayoutId id="2147483984" r:id="rId25"/>
    <p:sldLayoutId id="2147483985" r:id="rId26"/>
    <p:sldLayoutId id="2147483986" r:id="rId27"/>
    <p:sldLayoutId id="2147483987" r:id="rId28"/>
    <p:sldLayoutId id="2147483988" r:id="rId29"/>
    <p:sldLayoutId id="2147483989" r:id="rId30"/>
    <p:sldLayoutId id="2147483990" r:id="rId31"/>
    <p:sldLayoutId id="2147483991" r:id="rId32"/>
    <p:sldLayoutId id="2147483992" r:id="rId33"/>
    <p:sldLayoutId id="2147483993" r:id="rId34"/>
    <p:sldLayoutId id="2147483994" r:id="rId35"/>
    <p:sldLayoutId id="2147483995" r:id="rId36"/>
    <p:sldLayoutId id="2147483996" r:id="rId37"/>
    <p:sldLayoutId id="2147483997" r:id="rId38"/>
    <p:sldLayoutId id="2147483998" r:id="rId39"/>
  </p:sldLayoutIdLst>
  <p:hf hdr="0"/>
  <p:txStyles>
    <p:titleStyle>
      <a:lvl1pPr algn="l" defTabSz="914105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13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77" indent="-272964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191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1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766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38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0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1957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57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4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05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58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1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27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14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36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0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47"/>
            </p:custDataLst>
            <p:extLst>
              <p:ext uri="{D42A27DB-BD31-4B8C-83A1-F6EECF244321}">
                <p14:modId xmlns:p14="http://schemas.microsoft.com/office/powerpoint/2010/main" val="4104451636"/>
              </p:ext>
            </p:extLst>
          </p:nvPr>
        </p:nvGraphicFramePr>
        <p:xfrm>
          <a:off x="1589" y="1592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758" name="think-cell Slide" r:id="rId48" imgW="270" imgH="270" progId="TCLayout.ActiveDocument.1">
                  <p:embed/>
                </p:oleObj>
              </mc:Choice>
              <mc:Fallback>
                <p:oleObj name="think-cell Slide" r:id="rId48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9"/>
                      <a:stretch>
                        <a:fillRect/>
                      </a:stretch>
                    </p:blipFill>
                    <p:spPr>
                      <a:xfrm>
                        <a:off x="1589" y="1592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079A82DA-7FE0-4815-92B3-6294F4046A86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KONE Profile 2016  |  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94"/>
            <a:ext cx="10367963" cy="4608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en-US" sz="300" dirty="0">
                <a:solidFill>
                  <a:srgbClr val="FFFFFF"/>
                </a:solidFill>
              </a:rPr>
              <a:t>©grow. for KONE corporation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475561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0" r:id="rId1"/>
    <p:sldLayoutId id="2147484001" r:id="rId2"/>
    <p:sldLayoutId id="2147484002" r:id="rId3"/>
    <p:sldLayoutId id="2147484003" r:id="rId4"/>
    <p:sldLayoutId id="2147484004" r:id="rId5"/>
    <p:sldLayoutId id="2147484005" r:id="rId6"/>
    <p:sldLayoutId id="2147484006" r:id="rId7"/>
    <p:sldLayoutId id="2147484007" r:id="rId8"/>
    <p:sldLayoutId id="2147484008" r:id="rId9"/>
    <p:sldLayoutId id="2147484009" r:id="rId10"/>
    <p:sldLayoutId id="2147484010" r:id="rId11"/>
    <p:sldLayoutId id="2147484011" r:id="rId12"/>
    <p:sldLayoutId id="2147484012" r:id="rId13"/>
    <p:sldLayoutId id="2147484013" r:id="rId14"/>
    <p:sldLayoutId id="2147484014" r:id="rId15"/>
    <p:sldLayoutId id="2147484015" r:id="rId16"/>
    <p:sldLayoutId id="2147484016" r:id="rId17"/>
    <p:sldLayoutId id="2147484017" r:id="rId18"/>
    <p:sldLayoutId id="2147484018" r:id="rId19"/>
    <p:sldLayoutId id="2147484019" r:id="rId20"/>
    <p:sldLayoutId id="2147484020" r:id="rId21"/>
    <p:sldLayoutId id="2147484021" r:id="rId22"/>
    <p:sldLayoutId id="2147484022" r:id="rId23"/>
    <p:sldLayoutId id="2147484023" r:id="rId24"/>
    <p:sldLayoutId id="2147484024" r:id="rId25"/>
    <p:sldLayoutId id="2147484025" r:id="rId26"/>
    <p:sldLayoutId id="2147484026" r:id="rId27"/>
    <p:sldLayoutId id="2147484027" r:id="rId28"/>
    <p:sldLayoutId id="2147484028" r:id="rId29"/>
    <p:sldLayoutId id="2147484029" r:id="rId30"/>
    <p:sldLayoutId id="2147484030" r:id="rId31"/>
    <p:sldLayoutId id="2147484031" r:id="rId32"/>
    <p:sldLayoutId id="2147484032" r:id="rId33"/>
    <p:sldLayoutId id="2147484033" r:id="rId34"/>
    <p:sldLayoutId id="2147484034" r:id="rId35"/>
    <p:sldLayoutId id="2147484035" r:id="rId36"/>
    <p:sldLayoutId id="2147484036" r:id="rId37"/>
    <p:sldLayoutId id="2147484037" r:id="rId38"/>
    <p:sldLayoutId id="2147484038" r:id="rId39"/>
    <p:sldLayoutId id="2147484039" r:id="rId40"/>
    <p:sldLayoutId id="2147484040" r:id="rId41"/>
    <p:sldLayoutId id="2147484041" r:id="rId42"/>
    <p:sldLayoutId id="2147484042" r:id="rId43"/>
    <p:sldLayoutId id="2147484043" r:id="rId44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47"/>
            </p:custDataLst>
            <p:extLst>
              <p:ext uri="{D42A27DB-BD31-4B8C-83A1-F6EECF244321}">
                <p14:modId xmlns:p14="http://schemas.microsoft.com/office/powerpoint/2010/main" val="3322176689"/>
              </p:ext>
            </p:extLst>
          </p:nvPr>
        </p:nvGraphicFramePr>
        <p:xfrm>
          <a:off x="1589" y="1597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80" name="think-cell Slide" r:id="rId48" imgW="270" imgH="270" progId="TCLayout.ActiveDocument.1">
                  <p:embed/>
                </p:oleObj>
              </mc:Choice>
              <mc:Fallback>
                <p:oleObj name="think-cell Slide" r:id="rId48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9"/>
                      <a:stretch>
                        <a:fillRect/>
                      </a:stretch>
                    </p:blipFill>
                    <p:spPr>
                      <a:xfrm>
                        <a:off x="1589" y="1597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079A82DA-7FE0-4815-92B3-6294F4046A86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KONE Profile 2016  |  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97"/>
            <a:ext cx="10367963" cy="4608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6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en-US" sz="300" dirty="0">
                <a:solidFill>
                  <a:srgbClr val="FFFFFF"/>
                </a:solidFill>
              </a:rPr>
              <a:t>©grow. for KONE corporation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39626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46" r:id="rId1"/>
    <p:sldLayoutId id="2147484047" r:id="rId2"/>
    <p:sldLayoutId id="2147484048" r:id="rId3"/>
    <p:sldLayoutId id="2147484049" r:id="rId4"/>
    <p:sldLayoutId id="2147484050" r:id="rId5"/>
    <p:sldLayoutId id="2147484051" r:id="rId6"/>
    <p:sldLayoutId id="2147484052" r:id="rId7"/>
    <p:sldLayoutId id="2147484053" r:id="rId8"/>
    <p:sldLayoutId id="2147484054" r:id="rId9"/>
    <p:sldLayoutId id="2147484055" r:id="rId10"/>
    <p:sldLayoutId id="2147484056" r:id="rId11"/>
    <p:sldLayoutId id="2147484057" r:id="rId12"/>
    <p:sldLayoutId id="2147484058" r:id="rId13"/>
    <p:sldLayoutId id="2147484059" r:id="rId14"/>
    <p:sldLayoutId id="2147484060" r:id="rId15"/>
    <p:sldLayoutId id="2147484061" r:id="rId16"/>
    <p:sldLayoutId id="2147484062" r:id="rId17"/>
    <p:sldLayoutId id="2147484063" r:id="rId18"/>
    <p:sldLayoutId id="2147484064" r:id="rId19"/>
    <p:sldLayoutId id="2147484065" r:id="rId20"/>
    <p:sldLayoutId id="2147484066" r:id="rId21"/>
    <p:sldLayoutId id="2147484067" r:id="rId22"/>
    <p:sldLayoutId id="2147484068" r:id="rId23"/>
    <p:sldLayoutId id="2147484069" r:id="rId24"/>
    <p:sldLayoutId id="2147484070" r:id="rId25"/>
    <p:sldLayoutId id="2147484071" r:id="rId26"/>
    <p:sldLayoutId id="2147484072" r:id="rId27"/>
    <p:sldLayoutId id="2147484073" r:id="rId28"/>
    <p:sldLayoutId id="2147484074" r:id="rId29"/>
    <p:sldLayoutId id="2147484075" r:id="rId30"/>
    <p:sldLayoutId id="2147484076" r:id="rId31"/>
    <p:sldLayoutId id="2147484077" r:id="rId32"/>
    <p:sldLayoutId id="2147484078" r:id="rId33"/>
    <p:sldLayoutId id="2147484079" r:id="rId34"/>
    <p:sldLayoutId id="2147484080" r:id="rId35"/>
    <p:sldLayoutId id="2147484081" r:id="rId36"/>
    <p:sldLayoutId id="2147484082" r:id="rId37"/>
    <p:sldLayoutId id="2147484083" r:id="rId38"/>
    <p:sldLayoutId id="2147484084" r:id="rId39"/>
    <p:sldLayoutId id="2147484085" r:id="rId40"/>
    <p:sldLayoutId id="2147484086" r:id="rId41"/>
    <p:sldLayoutId id="2147484087" r:id="rId42"/>
    <p:sldLayoutId id="2147484088" r:id="rId43"/>
    <p:sldLayoutId id="2147484089" r:id="rId44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31800" y="188913"/>
            <a:ext cx="9984317" cy="1223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412890"/>
            <a:ext cx="11328400" cy="467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1028" name="Group 4"/>
          <p:cNvGrpSpPr>
            <a:grpSpLocks/>
          </p:cNvGrpSpPr>
          <p:nvPr/>
        </p:nvGrpSpPr>
        <p:grpSpPr bwMode="auto">
          <a:xfrm>
            <a:off x="10606620" y="333390"/>
            <a:ext cx="1058333" cy="401639"/>
            <a:chOff x="2539" y="1988"/>
            <a:chExt cx="682" cy="345"/>
          </a:xfrm>
        </p:grpSpPr>
        <p:sp>
          <p:nvSpPr>
            <p:cNvPr id="1032" name="Rectangle 5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3" name="Freeform 6"/>
            <p:cNvSpPr>
              <a:spLocks/>
            </p:cNvSpPr>
            <p:nvPr userDrawn="1"/>
          </p:nvSpPr>
          <p:spPr bwMode="auto">
            <a:xfrm>
              <a:off x="2562" y="2097"/>
              <a:ext cx="121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5" name="Freeform 8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 userDrawn="1"/>
          </p:nvSpPr>
          <p:spPr bwMode="auto">
            <a:xfrm>
              <a:off x="2714" y="1988"/>
              <a:ext cx="158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7" name="Freeform 10"/>
            <p:cNvSpPr>
              <a:spLocks noEditPoints="1"/>
            </p:cNvSpPr>
            <p:nvPr userDrawn="1"/>
          </p:nvSpPr>
          <p:spPr bwMode="auto">
            <a:xfrm>
              <a:off x="2725" y="2093"/>
              <a:ext cx="135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 userDrawn="1"/>
          </p:nvSpPr>
          <p:spPr bwMode="auto">
            <a:xfrm>
              <a:off x="3061" y="1988"/>
              <a:ext cx="160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  <p:sp>
          <p:nvSpPr>
            <p:cNvPr id="1039" name="Freeform 12"/>
            <p:cNvSpPr>
              <a:spLocks/>
            </p:cNvSpPr>
            <p:nvPr userDrawn="1"/>
          </p:nvSpPr>
          <p:spPr bwMode="auto">
            <a:xfrm>
              <a:off x="3091" y="2097"/>
              <a:ext cx="100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algn="ctr"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fi-FI" sz="1900" b="1">
                <a:solidFill>
                  <a:srgbClr val="191919"/>
                </a:solidFill>
              </a:endParaRPr>
            </a:p>
          </p:txBody>
        </p:sp>
      </p:grpSp>
      <p:sp>
        <p:nvSpPr>
          <p:cNvPr id="1276941" name="Rectangle 13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912284" y="6453191"/>
            <a:ext cx="1439333" cy="2159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16" tIns="45718" rIns="0" bIns="45718" numCol="1" anchor="t" anchorCtr="0" compatLnSpc="1">
            <a:prstTxWarp prst="textNoShape">
              <a:avLst/>
            </a:prstTxWarp>
          </a:bodyPr>
          <a:lstStyle>
            <a:lvl1pPr algn="l">
              <a:defRPr sz="800" b="0">
                <a:latin typeface="Arial" charset="0"/>
                <a:cs typeface="+mn-cs"/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191919"/>
                </a:solidFill>
              </a:rPr>
              <a:t>30/09/2016 Confidential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276942" name="Rectangle 14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637" y="6453191"/>
            <a:ext cx="9408583" cy="2159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>
            <a:lvl1pPr algn="l">
              <a:defRPr sz="800" b="0"/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fi-FI">
                <a:solidFill>
                  <a:srgbClr val="191919"/>
                </a:solidFill>
              </a:rPr>
              <a:t>Confidential </a:t>
            </a:r>
          </a:p>
        </p:txBody>
      </p:sp>
      <p:sp>
        <p:nvSpPr>
          <p:cNvPr id="1276943" name="Rectangle 15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31803" y="6453191"/>
            <a:ext cx="480484" cy="2159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16" tIns="45718" rIns="0" bIns="45718" numCol="1" anchor="t" anchorCtr="0" compatLnSpc="1">
            <a:prstTxWarp prst="textNoShape">
              <a:avLst/>
            </a:prstTxWarp>
          </a:bodyPr>
          <a:lstStyle>
            <a:lvl1pPr algn="l">
              <a:defRPr sz="800" b="0">
                <a:latin typeface="Arial" charset="0"/>
                <a:cs typeface="+mn-cs"/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  <a:defRPr/>
            </a:pPr>
            <a:fld id="{DD52D6D4-CAF8-4B45-996F-02C6B2C42C8D}" type="slidenum">
              <a:rPr lang="fi-FI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fi-FI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4426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1" r:id="rId1"/>
    <p:sldLayoutId id="2147484092" r:id="rId2"/>
    <p:sldLayoutId id="2147484093" r:id="rId3"/>
    <p:sldLayoutId id="2147484094" r:id="rId4"/>
    <p:sldLayoutId id="2147484095" r:id="rId5"/>
    <p:sldLayoutId id="2147484096" r:id="rId6"/>
    <p:sldLayoutId id="2147484097" r:id="rId7"/>
    <p:sldLayoutId id="2147484098" r:id="rId8"/>
    <p:sldLayoutId id="2147484099" r:id="rId9"/>
    <p:sldLayoutId id="2147484100" r:id="rId10"/>
    <p:sldLayoutId id="2147484101" r:id="rId11"/>
    <p:sldLayoutId id="2147484102" r:id="rId12"/>
    <p:sldLayoutId id="2147484103" r:id="rId13"/>
    <p:sldLayoutId id="2147484104" r:id="rId14"/>
    <p:sldLayoutId id="2147484105" r:id="rId15"/>
  </p:sldLayoutIdLst>
  <p:transition spd="med">
    <p:fade/>
  </p:transition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5pPr>
      <a:lvl6pPr marL="457059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6pPr>
      <a:lvl7pPr marL="914128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7pPr>
      <a:lvl8pPr marL="1371192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8pPr>
      <a:lvl9pPr marL="1828256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271383" indent="-271383" algn="l" rtl="0" eaLnBrk="0" fontAlgn="base" hangingPunct="0">
        <a:spcBef>
          <a:spcPct val="0"/>
        </a:spcBef>
        <a:spcAft>
          <a:spcPct val="20000"/>
        </a:spcAft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533240" indent="-260271" algn="l" rtl="0" eaLnBrk="0" fontAlgn="base" hangingPunct="0">
        <a:spcBef>
          <a:spcPct val="0"/>
        </a:spcBef>
        <a:spcAft>
          <a:spcPct val="20000"/>
        </a:spcAft>
        <a:buFont typeface="Arial" charset="0"/>
        <a:buChar char="–"/>
        <a:defRPr>
          <a:solidFill>
            <a:schemeClr val="tx1"/>
          </a:solidFill>
          <a:latin typeface="+mn-lt"/>
          <a:cs typeface="+mn-cs"/>
        </a:defRPr>
      </a:lvl2pPr>
      <a:lvl3pPr marL="804623" indent="-269795" algn="l" rtl="0" eaLnBrk="0" fontAlgn="base" hangingPunct="0">
        <a:spcBef>
          <a:spcPct val="0"/>
        </a:spcBef>
        <a:spcAft>
          <a:spcPct val="20000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  <a:cs typeface="+mn-cs"/>
        </a:defRPr>
      </a:lvl3pPr>
      <a:lvl4pPr marL="1074418" indent="-268208" algn="l" rtl="0" eaLnBrk="0" fontAlgn="base" hangingPunct="0">
        <a:spcBef>
          <a:spcPct val="0"/>
        </a:spcBef>
        <a:spcAft>
          <a:spcPct val="20000"/>
        </a:spcAft>
        <a:buFont typeface="Arial" charset="0"/>
        <a:buChar char="–"/>
        <a:defRPr sz="1500">
          <a:solidFill>
            <a:schemeClr val="tx1"/>
          </a:solidFill>
          <a:latin typeface="+mn-lt"/>
          <a:cs typeface="+mn-cs"/>
        </a:defRPr>
      </a:lvl4pPr>
      <a:lvl5pPr marL="1345800" indent="-269795" algn="l" rtl="0" eaLnBrk="0" fontAlgn="base" hangingPunct="0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  <a:cs typeface="+mn-cs"/>
        </a:defRPr>
      </a:lvl5pPr>
      <a:lvl6pPr marL="1802870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  <a:cs typeface="+mn-cs"/>
        </a:defRPr>
      </a:lvl6pPr>
      <a:lvl7pPr marL="2259926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  <a:cs typeface="+mn-cs"/>
        </a:defRPr>
      </a:lvl7pPr>
      <a:lvl8pPr marL="2716984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  <a:cs typeface="+mn-cs"/>
        </a:defRPr>
      </a:lvl8pPr>
      <a:lvl9pPr marL="3174043" indent="-269795" algn="l" rtl="0" fontAlgn="base">
        <a:spcBef>
          <a:spcPct val="0"/>
        </a:spcBef>
        <a:spcAft>
          <a:spcPct val="20000"/>
        </a:spcAft>
        <a:buFont typeface="Wingdings" pitchFamily="2" charset="2"/>
        <a:buChar char="§"/>
        <a:defRPr sz="15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500">
                <a:solidFill>
                  <a:schemeClr val="tx2"/>
                </a:solidFill>
              </a:defRPr>
            </a:lvl1pPr>
          </a:lstStyle>
          <a:p>
            <a:pPr defTabSz="914128"/>
            <a:fld id="{96B6D562-A5DD-4A30-ABB0-9CB29A44DC99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5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5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4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2034880" y="6886280"/>
            <a:ext cx="160300" cy="153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100" dirty="0">
                <a:solidFill>
                  <a:srgbClr val="FFFFFF"/>
                </a:solidFill>
              </a:rPr>
              <a:t>©grow. for KONE corporation</a:t>
            </a:r>
            <a:endParaRPr lang="en-GB" sz="100" dirty="0" err="1">
              <a:solidFill>
                <a:srgbClr val="FFFFFF"/>
              </a:solidFill>
            </a:endParaRPr>
          </a:p>
        </p:txBody>
      </p:sp>
      <p:grpSp>
        <p:nvGrpSpPr>
          <p:cNvPr id="11" name="Group 10"/>
          <p:cNvGrpSpPr>
            <a:grpSpLocks noChangeAspect="1"/>
          </p:cNvGrpSpPr>
          <p:nvPr userDrawn="1"/>
        </p:nvGrpSpPr>
        <p:grpSpPr>
          <a:xfrm>
            <a:off x="10896533" y="404679"/>
            <a:ext cx="960107" cy="364399"/>
            <a:chOff x="3498850" y="2112963"/>
            <a:chExt cx="5197475" cy="2630487"/>
          </a:xfrm>
        </p:grpSpPr>
        <p:sp>
          <p:nvSpPr>
            <p:cNvPr id="12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  <p:sp>
          <p:nvSpPr>
            <p:cNvPr id="19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3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90025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7" r:id="rId1"/>
    <p:sldLayoutId id="2147484108" r:id="rId2"/>
    <p:sldLayoutId id="2147484109" r:id="rId3"/>
    <p:sldLayoutId id="2147484110" r:id="rId4"/>
    <p:sldLayoutId id="2147484111" r:id="rId5"/>
    <p:sldLayoutId id="2147484112" r:id="rId6"/>
    <p:sldLayoutId id="2147484113" r:id="rId7"/>
    <p:sldLayoutId id="2147484114" r:id="rId8"/>
    <p:sldLayoutId id="2147484115" r:id="rId9"/>
    <p:sldLayoutId id="2147484116" r:id="rId10"/>
    <p:sldLayoutId id="2147484117" r:id="rId11"/>
    <p:sldLayoutId id="2147484118" r:id="rId12"/>
    <p:sldLayoutId id="2147484119" r:id="rId13"/>
    <p:sldLayoutId id="2147484120" r:id="rId14"/>
    <p:sldLayoutId id="2147484121" r:id="rId15"/>
    <p:sldLayoutId id="2147484122" r:id="rId16"/>
    <p:sldLayoutId id="2147484123" r:id="rId17"/>
    <p:sldLayoutId id="2147484124" r:id="rId18"/>
    <p:sldLayoutId id="2147484125" r:id="rId19"/>
    <p:sldLayoutId id="2147484126" r:id="rId20"/>
    <p:sldLayoutId id="2147484127" r:id="rId21"/>
    <p:sldLayoutId id="2147484128" r:id="rId22"/>
    <p:sldLayoutId id="2147484129" r:id="rId23"/>
    <p:sldLayoutId id="2147484130" r:id="rId24"/>
    <p:sldLayoutId id="2147484131" r:id="rId25"/>
    <p:sldLayoutId id="2147484132" r:id="rId26"/>
    <p:sldLayoutId id="2147484133" r:id="rId27"/>
    <p:sldLayoutId id="2147484134" r:id="rId28"/>
    <p:sldLayoutId id="2147484135" r:id="rId29"/>
    <p:sldLayoutId id="2147484136" r:id="rId30"/>
    <p:sldLayoutId id="2147484137" r:id="rId31"/>
    <p:sldLayoutId id="2147484138" r:id="rId32"/>
    <p:sldLayoutId id="2147484139" r:id="rId33"/>
    <p:sldLayoutId id="2147484140" r:id="rId34"/>
    <p:sldLayoutId id="2147484141" r:id="rId35"/>
    <p:sldLayoutId id="2147484142" r:id="rId36"/>
  </p:sldLayoutIdLst>
  <p:hf hdr="0"/>
  <p:txStyles>
    <p:titleStyle>
      <a:lvl1pPr algn="l" defTabSz="685606" rtl="0" eaLnBrk="1" latinLnBrk="0" hangingPunct="1">
        <a:lnSpc>
          <a:spcPct val="85000"/>
        </a:lnSpc>
        <a:spcBef>
          <a:spcPct val="0"/>
        </a:spcBef>
        <a:buNone/>
        <a:defRPr lang="en-US" sz="24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199974" indent="-199974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404693" indent="-204738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Arial" panose="020B0604020202020204" pitchFamily="34" charset="0"/>
        <a:buChar char="–"/>
        <a:defRPr lang="en-US" sz="13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604662" indent="-199974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Wingdings" panose="05000000000000000000" pitchFamily="2" charset="2"/>
        <a:buChar char="§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803432" indent="-198786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Arial" panose="020B0604020202020204" pitchFamily="34" charset="0"/>
        <a:buChar char="–"/>
        <a:defRPr lang="en-US" sz="11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009347" indent="-205930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Wingdings" panose="05000000000000000000" pitchFamily="2" charset="2"/>
        <a:buChar char="§"/>
        <a:defRPr lang="en-US" sz="11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209314" indent="-199974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Arial" panose="020B0604020202020204" pitchFamily="34" charset="0"/>
        <a:buChar char="–"/>
        <a:defRPr lang="en-US" sz="9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408079" indent="-198786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Arial" panose="020B0604020202020204" pitchFamily="34" charset="0"/>
        <a:buChar char="•"/>
        <a:defRPr lang="en-US" sz="9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1614008" indent="-205930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Arial" panose="020B0604020202020204" pitchFamily="34" charset="0"/>
        <a:buChar char="–"/>
        <a:defRPr lang="en-US" sz="9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1813969" indent="-199974" algn="l" defTabSz="685606" rtl="0" eaLnBrk="1" latinLnBrk="0" hangingPunct="1">
        <a:lnSpc>
          <a:spcPct val="120000"/>
        </a:lnSpc>
        <a:spcBef>
          <a:spcPts val="300"/>
        </a:spcBef>
        <a:buClr>
          <a:schemeClr val="tx2"/>
        </a:buClr>
        <a:buFont typeface="Arial" panose="020B0604020202020204" pitchFamily="34" charset="0"/>
        <a:buChar char="•"/>
        <a:defRPr lang="en-US" sz="9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1pPr>
      <a:lvl2pPr marL="342802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2pPr>
      <a:lvl3pPr marL="685606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3pPr>
      <a:lvl4pPr marL="1028396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192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988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6pPr>
      <a:lvl7pPr marL="2056779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7pPr>
      <a:lvl8pPr marL="2399580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8pPr>
      <a:lvl9pPr marL="2742382" algn="l" defTabSz="685606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96882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67" r:id="rId1"/>
    <p:sldLayoutId id="2147484368" r:id="rId2"/>
    <p:sldLayoutId id="2147484369" r:id="rId3"/>
    <p:sldLayoutId id="2147484370" r:id="rId4"/>
    <p:sldLayoutId id="2147484371" r:id="rId5"/>
    <p:sldLayoutId id="2147484372" r:id="rId6"/>
    <p:sldLayoutId id="2147484373" r:id="rId7"/>
    <p:sldLayoutId id="2147484374" r:id="rId8"/>
    <p:sldLayoutId id="2147484375" r:id="rId9"/>
    <p:sldLayoutId id="2147484376" r:id="rId10"/>
    <p:sldLayoutId id="2147484377" r:id="rId11"/>
    <p:sldLayoutId id="2147484378" r:id="rId12"/>
    <p:sldLayoutId id="2147484379" r:id="rId13"/>
    <p:sldLayoutId id="2147484380" r:id="rId14"/>
    <p:sldLayoutId id="2147484381" r:id="rId15"/>
    <p:sldLayoutId id="2147484382" r:id="rId16"/>
    <p:sldLayoutId id="2147484383" r:id="rId17"/>
    <p:sldLayoutId id="2147484384" r:id="rId18"/>
    <p:sldLayoutId id="2147484385" r:id="rId19"/>
    <p:sldLayoutId id="2147484386" r:id="rId20"/>
    <p:sldLayoutId id="2147484387" r:id="rId21"/>
    <p:sldLayoutId id="2147484388" r:id="rId22"/>
    <p:sldLayoutId id="2147484389" r:id="rId23"/>
    <p:sldLayoutId id="2147484390" r:id="rId24"/>
    <p:sldLayoutId id="2147484391" r:id="rId25"/>
    <p:sldLayoutId id="2147484392" r:id="rId26"/>
    <p:sldLayoutId id="2147484393" r:id="rId27"/>
    <p:sldLayoutId id="2147484394" r:id="rId28"/>
    <p:sldLayoutId id="2147484395" r:id="rId29"/>
    <p:sldLayoutId id="2147484396" r:id="rId30"/>
    <p:sldLayoutId id="2147484397" r:id="rId31"/>
    <p:sldLayoutId id="2147484398" r:id="rId32"/>
    <p:sldLayoutId id="2147484399" r:id="rId33"/>
    <p:sldLayoutId id="2147484400" r:id="rId34"/>
    <p:sldLayoutId id="2147484401" r:id="rId35"/>
    <p:sldLayoutId id="2147484402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53" y="188389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34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16" tIns="45718" rIns="91416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5" y="6453719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1984" tIns="35998" rIns="71984" bIns="35998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2566EA84-5E12-47B6-9A59-84190566D870}" type="datetime1">
              <a:rPr 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603" y="6453191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1984" tIns="35998" rIns="71984" bIns="35998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 | TL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5" y="6453719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1984" tIns="35998" rIns="71984" bIns="35998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/>
        </p:nvGrpSpPr>
        <p:grpSpPr bwMode="auto">
          <a:xfrm>
            <a:off x="10991852" y="351401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05877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4" r:id="rId1"/>
    <p:sldLayoutId id="2147484405" r:id="rId2"/>
    <p:sldLayoutId id="2147484406" r:id="rId3"/>
    <p:sldLayoutId id="2147484407" r:id="rId4"/>
    <p:sldLayoutId id="2147484408" r:id="rId5"/>
    <p:sldLayoutId id="2147484409" r:id="rId6"/>
    <p:sldLayoutId id="2147484410" r:id="rId7"/>
    <p:sldLayoutId id="2147484411" r:id="rId8"/>
    <p:sldLayoutId id="2147484412" r:id="rId9"/>
    <p:sldLayoutId id="2147484413" r:id="rId10"/>
    <p:sldLayoutId id="2147484414" r:id="rId11"/>
    <p:sldLayoutId id="2147484415" r:id="rId12"/>
    <p:sldLayoutId id="2147484416" r:id="rId13"/>
    <p:sldLayoutId id="2147484417" r:id="rId14"/>
    <p:sldLayoutId id="2147484418" r:id="rId15"/>
    <p:sldLayoutId id="2147484419" r:id="rId16"/>
    <p:sldLayoutId id="2147484420" r:id="rId17"/>
    <p:sldLayoutId id="2147484421" r:id="rId18"/>
    <p:sldLayoutId id="2147484422" r:id="rId19"/>
    <p:sldLayoutId id="2147484423" r:id="rId20"/>
    <p:sldLayoutId id="2147484424" r:id="rId21"/>
    <p:sldLayoutId id="2147484425" r:id="rId22"/>
    <p:sldLayoutId id="2147484426" r:id="rId23"/>
    <p:sldLayoutId id="2147484427" r:id="rId24"/>
    <p:sldLayoutId id="2147484428" r:id="rId25"/>
    <p:sldLayoutId id="2147484429" r:id="rId26"/>
    <p:sldLayoutId id="2147484430" r:id="rId27"/>
    <p:sldLayoutId id="2147484431" r:id="rId28"/>
    <p:sldLayoutId id="2147484432" r:id="rId29"/>
    <p:sldLayoutId id="2147484433" r:id="rId30"/>
    <p:sldLayoutId id="2147484434" r:id="rId31"/>
  </p:sldLayoutIdLst>
  <p:hf hd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5pPr>
      <a:lvl6pPr marL="609395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6pPr>
      <a:lvl7pPr marL="1218810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7pPr>
      <a:lvl8pPr marL="1828210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8pPr>
      <a:lvl9pPr marL="2437618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9pPr>
    </p:titleStyle>
    <p:bodyStyle>
      <a:lvl1pPr marL="361846" indent="-361846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0974" indent="-347029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00">
          <a:solidFill>
            <a:schemeClr val="tx1"/>
          </a:solidFill>
          <a:latin typeface="+mn-lt"/>
        </a:defRPr>
      </a:lvl2pPr>
      <a:lvl3pPr marL="1072804" indent="-359726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3pPr>
      <a:lvl4pPr marL="1432516" indent="-357610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358" indent="-359726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3753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6pPr>
      <a:lvl7pPr marL="3013147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7pPr>
      <a:lvl8pPr marL="3622555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8pPr>
      <a:lvl9pPr marL="4231964" indent="-359726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395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810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210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618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012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407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5813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215" algn="l" defTabSz="121881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2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696657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sz="19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59667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36" r:id="rId1"/>
    <p:sldLayoutId id="2147484437" r:id="rId2"/>
    <p:sldLayoutId id="2147484438" r:id="rId3"/>
    <p:sldLayoutId id="2147484439" r:id="rId4"/>
    <p:sldLayoutId id="2147484440" r:id="rId5"/>
    <p:sldLayoutId id="2147484441" r:id="rId6"/>
    <p:sldLayoutId id="2147484442" r:id="rId7"/>
    <p:sldLayoutId id="2147484443" r:id="rId8"/>
    <p:sldLayoutId id="2147484444" r:id="rId9"/>
    <p:sldLayoutId id="2147484445" r:id="rId10"/>
    <p:sldLayoutId id="2147484446" r:id="rId11"/>
    <p:sldLayoutId id="2147484447" r:id="rId12"/>
    <p:sldLayoutId id="2147484448" r:id="rId13"/>
    <p:sldLayoutId id="2147484449" r:id="rId14"/>
    <p:sldLayoutId id="2147484450" r:id="rId15"/>
    <p:sldLayoutId id="2147484451" r:id="rId16"/>
    <p:sldLayoutId id="2147484452" r:id="rId17"/>
    <p:sldLayoutId id="2147484453" r:id="rId18"/>
    <p:sldLayoutId id="2147484454" r:id="rId19"/>
    <p:sldLayoutId id="2147484455" r:id="rId20"/>
    <p:sldLayoutId id="2147484456" r:id="rId21"/>
    <p:sldLayoutId id="2147484457" r:id="rId22"/>
    <p:sldLayoutId id="2147484458" r:id="rId23"/>
    <p:sldLayoutId id="2147484459" r:id="rId24"/>
    <p:sldLayoutId id="2147484460" r:id="rId25"/>
    <p:sldLayoutId id="2147484461" r:id="rId26"/>
    <p:sldLayoutId id="2147484462" r:id="rId27"/>
    <p:sldLayoutId id="2147484463" r:id="rId28"/>
    <p:sldLayoutId id="2147484464" r:id="rId29"/>
    <p:sldLayoutId id="2147484465" r:id="rId30"/>
    <p:sldLayoutId id="2147484466" r:id="rId31"/>
    <p:sldLayoutId id="2147484467" r:id="rId32"/>
    <p:sldLayoutId id="2147484468" r:id="rId33"/>
    <p:sldLayoutId id="2147484469" r:id="rId34"/>
    <p:sldLayoutId id="2147484470" r:id="rId35"/>
    <p:sldLayoutId id="2147484471" r:id="rId36"/>
    <p:sldLayoutId id="2147484472" r:id="rId37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52" y="188385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21882" tIns="60941" rIns="121882" bIns="6094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35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121882" tIns="60941" rIns="121882" bIns="6094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5" y="6453719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2" tIns="47981" rIns="95972" bIns="47981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FCA89752-D153-4406-89BC-3374E2C05CAC}" type="datetime1">
              <a:rPr 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602" y="6453191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2" tIns="47981" rIns="95972" bIns="47981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5" y="6453719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972" tIns="47981" rIns="95972" bIns="47981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tx1"/>
                </a:solidFill>
              </a:defRPr>
            </a:lvl1pPr>
          </a:lstStyle>
          <a:p>
            <a:pPr defTabSz="914128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/>
        </p:nvGrpSpPr>
        <p:grpSpPr bwMode="auto">
          <a:xfrm>
            <a:off x="10991852" y="351398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128" fontAlgn="base">
                <a:spcBef>
                  <a:spcPct val="0"/>
                </a:spcBef>
                <a:spcAft>
                  <a:spcPct val="0"/>
                </a:spcAft>
              </a:pPr>
              <a:endParaRPr lang="fi-FI" sz="19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48439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35" r:id="rId1"/>
    <p:sldLayoutId id="2147484636" r:id="rId2"/>
    <p:sldLayoutId id="2147484637" r:id="rId3"/>
    <p:sldLayoutId id="2147484638" r:id="rId4"/>
    <p:sldLayoutId id="2147484639" r:id="rId5"/>
    <p:sldLayoutId id="2147484640" r:id="rId6"/>
    <p:sldLayoutId id="2147484641" r:id="rId7"/>
    <p:sldLayoutId id="2147484642" r:id="rId8"/>
    <p:sldLayoutId id="2147484643" r:id="rId9"/>
    <p:sldLayoutId id="2147484644" r:id="rId10"/>
    <p:sldLayoutId id="2147484645" r:id="rId11"/>
    <p:sldLayoutId id="2147484646" r:id="rId12"/>
    <p:sldLayoutId id="2147484647" r:id="rId13"/>
    <p:sldLayoutId id="2147484648" r:id="rId14"/>
    <p:sldLayoutId id="2147484649" r:id="rId15"/>
    <p:sldLayoutId id="2147484650" r:id="rId16"/>
    <p:sldLayoutId id="2147484651" r:id="rId17"/>
    <p:sldLayoutId id="2147484652" r:id="rId18"/>
    <p:sldLayoutId id="2147484653" r:id="rId19"/>
    <p:sldLayoutId id="2147484654" r:id="rId20"/>
    <p:sldLayoutId id="2147484655" r:id="rId21"/>
    <p:sldLayoutId id="2147484656" r:id="rId22"/>
    <p:sldLayoutId id="2147484657" r:id="rId23"/>
    <p:sldLayoutId id="2147484658" r:id="rId24"/>
    <p:sldLayoutId id="2147484659" r:id="rId25"/>
    <p:sldLayoutId id="2147484660" r:id="rId26"/>
    <p:sldLayoutId id="2147484661" r:id="rId27"/>
    <p:sldLayoutId id="2147484662" r:id="rId28"/>
  </p:sldLayoutIdLst>
  <p:hf hd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5pPr>
      <a:lvl6pPr marL="609379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6pPr>
      <a:lvl7pPr marL="1218780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7pPr>
      <a:lvl8pPr marL="1828165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8pPr>
      <a:lvl9pPr marL="2437558" algn="l" rtl="0" eaLnBrk="1" fontAlgn="base" hangingPunct="1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9pPr>
    </p:titleStyle>
    <p:bodyStyle>
      <a:lvl1pPr marL="361838" indent="-361838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0957" indent="-347021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00">
          <a:solidFill>
            <a:schemeClr val="tx1"/>
          </a:solidFill>
          <a:latin typeface="+mn-lt"/>
        </a:defRPr>
      </a:lvl2pPr>
      <a:lvl3pPr marL="1072777" indent="-359718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3pPr>
      <a:lvl4pPr marL="1432480" indent="-357602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314" indent="-359718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3693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6pPr>
      <a:lvl7pPr marL="3013071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7pPr>
      <a:lvl8pPr marL="3622464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8pPr>
      <a:lvl9pPr marL="4231858" indent="-359718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9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379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780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165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558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6936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315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5707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093" algn="l" defTabSz="121878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39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865" name="think-cell Slide" r:id="rId40" imgW="270" imgH="270" progId="TCLayout.ActiveDocument.1">
                  <p:embed/>
                </p:oleObj>
              </mc:Choice>
              <mc:Fallback>
                <p:oleObj name="think-cell Slide" r:id="rId40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1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1" y="6454215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857477" y="6886276"/>
            <a:ext cx="337700" cy="30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en-US" sz="200" dirty="0">
                <a:solidFill>
                  <a:srgbClr val="FFFFFF"/>
                </a:solidFill>
              </a:rPr>
              <a:t>©grow. for KONE corporation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40565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64" r:id="rId1"/>
    <p:sldLayoutId id="2147484665" r:id="rId2"/>
    <p:sldLayoutId id="2147484666" r:id="rId3"/>
    <p:sldLayoutId id="2147484667" r:id="rId4"/>
    <p:sldLayoutId id="2147484668" r:id="rId5"/>
    <p:sldLayoutId id="2147484669" r:id="rId6"/>
    <p:sldLayoutId id="2147484670" r:id="rId7"/>
    <p:sldLayoutId id="2147484671" r:id="rId8"/>
    <p:sldLayoutId id="2147484672" r:id="rId9"/>
    <p:sldLayoutId id="2147484673" r:id="rId10"/>
    <p:sldLayoutId id="2147484674" r:id="rId11"/>
    <p:sldLayoutId id="2147484675" r:id="rId12"/>
    <p:sldLayoutId id="2147484676" r:id="rId13"/>
    <p:sldLayoutId id="2147484677" r:id="rId14"/>
    <p:sldLayoutId id="2147484678" r:id="rId15"/>
    <p:sldLayoutId id="2147484679" r:id="rId16"/>
    <p:sldLayoutId id="2147484680" r:id="rId17"/>
    <p:sldLayoutId id="2147484681" r:id="rId18"/>
    <p:sldLayoutId id="2147484682" r:id="rId19"/>
    <p:sldLayoutId id="2147484683" r:id="rId20"/>
    <p:sldLayoutId id="2147484684" r:id="rId21"/>
    <p:sldLayoutId id="2147484685" r:id="rId22"/>
    <p:sldLayoutId id="2147484686" r:id="rId23"/>
    <p:sldLayoutId id="2147484687" r:id="rId24"/>
    <p:sldLayoutId id="2147484688" r:id="rId25"/>
    <p:sldLayoutId id="2147484689" r:id="rId26"/>
    <p:sldLayoutId id="2147484690" r:id="rId27"/>
    <p:sldLayoutId id="2147484691" r:id="rId28"/>
    <p:sldLayoutId id="2147484692" r:id="rId29"/>
    <p:sldLayoutId id="2147484693" r:id="rId30"/>
    <p:sldLayoutId id="2147484694" r:id="rId31"/>
    <p:sldLayoutId id="2147484695" r:id="rId32"/>
    <p:sldLayoutId id="2147484696" r:id="rId33"/>
    <p:sldLayoutId id="2147484697" r:id="rId34"/>
    <p:sldLayoutId id="2147484698" r:id="rId35"/>
    <p:sldLayoutId id="2147484699" r:id="rId36"/>
  </p:sldLayoutIdLst>
  <p:hf hdr="0"/>
  <p:txStyles>
    <p:titleStyle>
      <a:lvl1pPr algn="l" defTabSz="914377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93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37" indent="-273044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31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36" indent="-265107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166" indent="-274632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860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966" indent="-265107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597" indent="-274632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290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25526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01" r:id="rId1"/>
    <p:sldLayoutId id="2147484702" r:id="rId2"/>
    <p:sldLayoutId id="2147484703" r:id="rId3"/>
    <p:sldLayoutId id="2147484704" r:id="rId4"/>
    <p:sldLayoutId id="2147484705" r:id="rId5"/>
    <p:sldLayoutId id="2147484706" r:id="rId6"/>
    <p:sldLayoutId id="2147484707" r:id="rId7"/>
    <p:sldLayoutId id="2147484708" r:id="rId8"/>
    <p:sldLayoutId id="2147484709" r:id="rId9"/>
    <p:sldLayoutId id="2147484710" r:id="rId10"/>
    <p:sldLayoutId id="2147484711" r:id="rId11"/>
    <p:sldLayoutId id="2147484712" r:id="rId12"/>
    <p:sldLayoutId id="2147484713" r:id="rId13"/>
    <p:sldLayoutId id="2147484714" r:id="rId14"/>
    <p:sldLayoutId id="2147484715" r:id="rId15"/>
    <p:sldLayoutId id="2147484716" r:id="rId16"/>
    <p:sldLayoutId id="2147484717" r:id="rId17"/>
    <p:sldLayoutId id="2147484718" r:id="rId18"/>
    <p:sldLayoutId id="2147484719" r:id="rId19"/>
    <p:sldLayoutId id="2147484720" r:id="rId20"/>
    <p:sldLayoutId id="2147484721" r:id="rId21"/>
    <p:sldLayoutId id="2147484722" r:id="rId22"/>
    <p:sldLayoutId id="2147484723" r:id="rId23"/>
    <p:sldLayoutId id="2147484724" r:id="rId24"/>
    <p:sldLayoutId id="2147484725" r:id="rId25"/>
    <p:sldLayoutId id="2147484726" r:id="rId26"/>
    <p:sldLayoutId id="2147484727" r:id="rId27"/>
    <p:sldLayoutId id="2147484728" r:id="rId28"/>
    <p:sldLayoutId id="2147484729" r:id="rId29"/>
    <p:sldLayoutId id="2147484730" r:id="rId30"/>
    <p:sldLayoutId id="2147484731" r:id="rId31"/>
    <p:sldLayoutId id="2147484732" r:id="rId32"/>
    <p:sldLayoutId id="2147484733" r:id="rId33"/>
    <p:sldLayoutId id="2147484734" r:id="rId34"/>
    <p:sldLayoutId id="2147484735" r:id="rId35"/>
    <p:sldLayoutId id="2147484736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36" y="188385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7" y="1411818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4" y="6453718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FCA89752-D153-4406-89BC-3374E2C05CAC}" type="datetime1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586" y="6453189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5" y="6453718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 userDrawn="1"/>
        </p:nvGrpSpPr>
        <p:grpSpPr bwMode="auto">
          <a:xfrm>
            <a:off x="10991851" y="351382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18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03076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39" r:id="rId1"/>
    <p:sldLayoutId id="2147484740" r:id="rId2"/>
    <p:sldLayoutId id="2147484741" r:id="rId3"/>
    <p:sldLayoutId id="2147484742" r:id="rId4"/>
    <p:sldLayoutId id="2147484743" r:id="rId5"/>
    <p:sldLayoutId id="2147484744" r:id="rId6"/>
    <p:sldLayoutId id="2147484745" r:id="rId7"/>
    <p:sldLayoutId id="2147484746" r:id="rId8"/>
    <p:sldLayoutId id="2147484747" r:id="rId9"/>
    <p:sldLayoutId id="2147484748" r:id="rId10"/>
    <p:sldLayoutId id="2147484749" r:id="rId11"/>
    <p:sldLayoutId id="2147484750" r:id="rId12"/>
    <p:sldLayoutId id="2147484751" r:id="rId13"/>
    <p:sldLayoutId id="2147484752" r:id="rId14"/>
    <p:sldLayoutId id="2147484753" r:id="rId15"/>
    <p:sldLayoutId id="2147484754" r:id="rId16"/>
    <p:sldLayoutId id="2147484755" r:id="rId17"/>
    <p:sldLayoutId id="2147484756" r:id="rId18"/>
    <p:sldLayoutId id="2147484757" r:id="rId19"/>
    <p:sldLayoutId id="2147484758" r:id="rId20"/>
    <p:sldLayoutId id="2147484759" r:id="rId21"/>
    <p:sldLayoutId id="2147484760" r:id="rId22"/>
    <p:sldLayoutId id="2147484761" r:id="rId23"/>
    <p:sldLayoutId id="2147484762" r:id="rId24"/>
    <p:sldLayoutId id="2147484763" r:id="rId25"/>
    <p:sldLayoutId id="2147484764" r:id="rId26"/>
    <p:sldLayoutId id="2147484765" r:id="rId27"/>
    <p:sldLayoutId id="2147484766" r:id="rId28"/>
  </p:sldLayoutIdLst>
  <mc:AlternateContent xmlns:mc="http://schemas.openxmlformats.org/markup-compatibility/2006" xmlns:p14="http://schemas.microsoft.com/office/powerpoint/2010/main">
    <mc:Choice Requires="p14">
      <p:transition spd="slow" p14:dur="2000" advClick="0" advTm="5000"/>
    </mc:Choice>
    <mc:Fallback xmlns="">
      <p:transition spd="slow" advClick="0" advTm="5000"/>
    </mc:Fallback>
  </mc:AlternateContent>
  <p:hf hd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71463" indent="-271463" algn="l" rtl="0" eaLnBrk="1" fontAlgn="base" hangingPunct="1">
        <a:spcBef>
          <a:spcPct val="0"/>
        </a:spcBef>
        <a:spcAft>
          <a:spcPts val="400"/>
        </a:spcAft>
        <a:buFont typeface="Wingdings" pitchFamily="2" charset="2"/>
        <a:buChar char="§"/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533400" indent="-260350" algn="l" rtl="0" eaLnBrk="1" fontAlgn="base" hangingPunct="1">
        <a:spcBef>
          <a:spcPct val="0"/>
        </a:spcBef>
        <a:spcAft>
          <a:spcPts val="400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2pPr>
      <a:lvl3pPr marL="804863" indent="-269875" algn="l" rtl="0" eaLnBrk="1" fontAlgn="base" hangingPunct="1">
        <a:spcBef>
          <a:spcPct val="0"/>
        </a:spcBef>
        <a:spcAft>
          <a:spcPts val="4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3pPr>
      <a:lvl4pPr marL="1074738" indent="-268288" algn="l" rtl="0" eaLnBrk="1" fontAlgn="base" hangingPunct="1">
        <a:spcBef>
          <a:spcPct val="0"/>
        </a:spcBef>
        <a:spcAft>
          <a:spcPts val="400"/>
        </a:spcAft>
        <a:buFont typeface="Arial" charset="0"/>
        <a:buChar char="–"/>
        <a:defRPr sz="1200">
          <a:solidFill>
            <a:schemeClr val="tx1"/>
          </a:solidFill>
          <a:latin typeface="+mn-lt"/>
        </a:defRPr>
      </a:lvl4pPr>
      <a:lvl5pPr marL="1346200" indent="-269875" algn="l" rtl="0" eaLnBrk="1" fontAlgn="base" hangingPunct="1">
        <a:spcBef>
          <a:spcPct val="0"/>
        </a:spcBef>
        <a:spcAft>
          <a:spcPts val="400"/>
        </a:spcAft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5pPr>
      <a:lvl6pPr marL="18034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6pPr>
      <a:lvl7pPr marL="22606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7pPr>
      <a:lvl8pPr marL="27178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8pPr>
      <a:lvl9pPr marL="31750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28193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07" r:id="rId1"/>
    <p:sldLayoutId id="2147484808" r:id="rId2"/>
    <p:sldLayoutId id="2147484809" r:id="rId3"/>
    <p:sldLayoutId id="2147484810" r:id="rId4"/>
    <p:sldLayoutId id="2147484811" r:id="rId5"/>
    <p:sldLayoutId id="2147484812" r:id="rId6"/>
    <p:sldLayoutId id="2147484813" r:id="rId7"/>
    <p:sldLayoutId id="2147484814" r:id="rId8"/>
    <p:sldLayoutId id="2147484815" r:id="rId9"/>
    <p:sldLayoutId id="2147484816" r:id="rId10"/>
    <p:sldLayoutId id="2147484817" r:id="rId11"/>
    <p:sldLayoutId id="2147484818" r:id="rId12"/>
    <p:sldLayoutId id="2147484819" r:id="rId13"/>
    <p:sldLayoutId id="2147484820" r:id="rId14"/>
    <p:sldLayoutId id="2147484821" r:id="rId15"/>
    <p:sldLayoutId id="2147484822" r:id="rId16"/>
    <p:sldLayoutId id="2147484823" r:id="rId17"/>
    <p:sldLayoutId id="2147484824" r:id="rId18"/>
    <p:sldLayoutId id="2147484825" r:id="rId19"/>
    <p:sldLayoutId id="2147484826" r:id="rId20"/>
    <p:sldLayoutId id="2147484827" r:id="rId21"/>
    <p:sldLayoutId id="2147484828" r:id="rId22"/>
    <p:sldLayoutId id="2147484829" r:id="rId23"/>
    <p:sldLayoutId id="2147484830" r:id="rId24"/>
    <p:sldLayoutId id="2147484831" r:id="rId25"/>
    <p:sldLayoutId id="2147484832" r:id="rId26"/>
    <p:sldLayoutId id="2147484833" r:id="rId27"/>
    <p:sldLayoutId id="2147484834" r:id="rId28"/>
    <p:sldLayoutId id="2147484835" r:id="rId29"/>
    <p:sldLayoutId id="2147484836" r:id="rId30"/>
    <p:sldLayoutId id="2147484837" r:id="rId31"/>
    <p:sldLayoutId id="2147484838" r:id="rId32"/>
    <p:sldLayoutId id="2147484839" r:id="rId33"/>
    <p:sldLayoutId id="2147484840" r:id="rId34"/>
    <p:sldLayoutId id="2147484841" r:id="rId35"/>
    <p:sldLayoutId id="2147484842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9E565A34-4D62-4ED4-B5F4-AD99B2C88DB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7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696659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8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19329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44" r:id="rId1"/>
    <p:sldLayoutId id="2147484845" r:id="rId2"/>
    <p:sldLayoutId id="2147484846" r:id="rId3"/>
    <p:sldLayoutId id="2147484847" r:id="rId4"/>
    <p:sldLayoutId id="2147484848" r:id="rId5"/>
    <p:sldLayoutId id="2147484849" r:id="rId6"/>
    <p:sldLayoutId id="2147484850" r:id="rId7"/>
    <p:sldLayoutId id="2147484851" r:id="rId8"/>
    <p:sldLayoutId id="2147484852" r:id="rId9"/>
    <p:sldLayoutId id="2147484853" r:id="rId10"/>
    <p:sldLayoutId id="2147484854" r:id="rId11"/>
    <p:sldLayoutId id="2147484855" r:id="rId12"/>
    <p:sldLayoutId id="2147484856" r:id="rId13"/>
    <p:sldLayoutId id="2147484857" r:id="rId14"/>
    <p:sldLayoutId id="2147484858" r:id="rId15"/>
    <p:sldLayoutId id="2147484859" r:id="rId16"/>
    <p:sldLayoutId id="2147484860" r:id="rId17"/>
    <p:sldLayoutId id="2147484861" r:id="rId18"/>
    <p:sldLayoutId id="2147484862" r:id="rId19"/>
    <p:sldLayoutId id="2147484863" r:id="rId20"/>
    <p:sldLayoutId id="2147484864" r:id="rId21"/>
    <p:sldLayoutId id="2147484865" r:id="rId22"/>
    <p:sldLayoutId id="2147484866" r:id="rId23"/>
    <p:sldLayoutId id="2147484867" r:id="rId24"/>
    <p:sldLayoutId id="2147484868" r:id="rId25"/>
    <p:sldLayoutId id="2147484869" r:id="rId26"/>
    <p:sldLayoutId id="2147484870" r:id="rId27"/>
    <p:sldLayoutId id="2147484871" r:id="rId28"/>
    <p:sldLayoutId id="2147484872" r:id="rId29"/>
    <p:sldLayoutId id="2147484873" r:id="rId30"/>
    <p:sldLayoutId id="2147484874" r:id="rId31"/>
    <p:sldLayoutId id="2147484875" r:id="rId32"/>
    <p:sldLayoutId id="2147484876" r:id="rId33"/>
    <p:sldLayoutId id="2147484877" r:id="rId34"/>
    <p:sldLayoutId id="2147484878" r:id="rId35"/>
    <p:sldLayoutId id="2147484879" r:id="rId36"/>
  </p:sldLayoutIdLst>
  <p:hf hdr="0"/>
  <p:txStyles>
    <p:titleStyle>
      <a:lvl1pPr algn="l" defTabSz="914105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13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77" indent="-272964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191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1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766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38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0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1957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57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4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05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58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1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27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14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36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0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5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3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8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6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696660" y="6886273"/>
            <a:ext cx="498533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20674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82" r:id="rId1"/>
    <p:sldLayoutId id="2147484883" r:id="rId2"/>
    <p:sldLayoutId id="2147484884" r:id="rId3"/>
    <p:sldLayoutId id="2147484885" r:id="rId4"/>
    <p:sldLayoutId id="2147484886" r:id="rId5"/>
    <p:sldLayoutId id="2147484887" r:id="rId6"/>
    <p:sldLayoutId id="2147484888" r:id="rId7"/>
    <p:sldLayoutId id="2147484889" r:id="rId8"/>
    <p:sldLayoutId id="2147484890" r:id="rId9"/>
    <p:sldLayoutId id="2147484891" r:id="rId10"/>
    <p:sldLayoutId id="2147484892" r:id="rId11"/>
    <p:sldLayoutId id="2147484893" r:id="rId12"/>
    <p:sldLayoutId id="2147484894" r:id="rId13"/>
    <p:sldLayoutId id="2147484895" r:id="rId14"/>
    <p:sldLayoutId id="2147484896" r:id="rId15"/>
    <p:sldLayoutId id="2147484897" r:id="rId16"/>
    <p:sldLayoutId id="2147484898" r:id="rId17"/>
    <p:sldLayoutId id="2147484899" r:id="rId18"/>
    <p:sldLayoutId id="2147484900" r:id="rId19"/>
    <p:sldLayoutId id="2147484901" r:id="rId20"/>
    <p:sldLayoutId id="2147484902" r:id="rId21"/>
    <p:sldLayoutId id="2147484903" r:id="rId22"/>
    <p:sldLayoutId id="2147484904" r:id="rId23"/>
    <p:sldLayoutId id="2147484905" r:id="rId24"/>
    <p:sldLayoutId id="2147484906" r:id="rId25"/>
    <p:sldLayoutId id="2147484907" r:id="rId26"/>
    <p:sldLayoutId id="2147484908" r:id="rId27"/>
    <p:sldLayoutId id="2147484909" r:id="rId28"/>
    <p:sldLayoutId id="2147484910" r:id="rId29"/>
    <p:sldLayoutId id="2147484911" r:id="rId30"/>
    <p:sldLayoutId id="2147484912" r:id="rId31"/>
    <p:sldLayoutId id="2147484913" r:id="rId32"/>
    <p:sldLayoutId id="2147484914" r:id="rId33"/>
    <p:sldLayoutId id="2147484915" r:id="rId34"/>
    <p:sldLayoutId id="2147484916" r:id="rId35"/>
    <p:sldLayoutId id="2147484917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3077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19" r:id="rId1"/>
    <p:sldLayoutId id="2147484920" r:id="rId2"/>
    <p:sldLayoutId id="2147484921" r:id="rId3"/>
    <p:sldLayoutId id="2147484922" r:id="rId4"/>
    <p:sldLayoutId id="2147484923" r:id="rId5"/>
    <p:sldLayoutId id="2147484924" r:id="rId6"/>
    <p:sldLayoutId id="2147484925" r:id="rId7"/>
    <p:sldLayoutId id="2147484926" r:id="rId8"/>
    <p:sldLayoutId id="2147484927" r:id="rId9"/>
    <p:sldLayoutId id="2147484928" r:id="rId10"/>
    <p:sldLayoutId id="2147484929" r:id="rId11"/>
    <p:sldLayoutId id="2147484930" r:id="rId12"/>
    <p:sldLayoutId id="2147484931" r:id="rId13"/>
    <p:sldLayoutId id="2147484932" r:id="rId14"/>
    <p:sldLayoutId id="2147484933" r:id="rId15"/>
    <p:sldLayoutId id="2147484934" r:id="rId16"/>
    <p:sldLayoutId id="2147484935" r:id="rId17"/>
    <p:sldLayoutId id="2147484936" r:id="rId18"/>
    <p:sldLayoutId id="2147484937" r:id="rId19"/>
    <p:sldLayoutId id="2147484938" r:id="rId20"/>
    <p:sldLayoutId id="2147484939" r:id="rId21"/>
    <p:sldLayoutId id="2147484940" r:id="rId22"/>
    <p:sldLayoutId id="2147484941" r:id="rId23"/>
    <p:sldLayoutId id="2147484942" r:id="rId24"/>
    <p:sldLayoutId id="2147484943" r:id="rId25"/>
    <p:sldLayoutId id="2147484944" r:id="rId26"/>
    <p:sldLayoutId id="2147484945" r:id="rId27"/>
    <p:sldLayoutId id="2147484946" r:id="rId28"/>
    <p:sldLayoutId id="2147484947" r:id="rId29"/>
    <p:sldLayoutId id="2147484948" r:id="rId30"/>
    <p:sldLayoutId id="2147484949" r:id="rId31"/>
    <p:sldLayoutId id="2147484950" r:id="rId32"/>
    <p:sldLayoutId id="2147484951" r:id="rId33"/>
    <p:sldLayoutId id="2147484952" r:id="rId34"/>
    <p:sldLayoutId id="2147484953" r:id="rId35"/>
    <p:sldLayoutId id="2147484954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1998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06" r:id="rId1"/>
    <p:sldLayoutId id="2147485007" r:id="rId2"/>
    <p:sldLayoutId id="2147485008" r:id="rId3"/>
    <p:sldLayoutId id="2147485009" r:id="rId4"/>
    <p:sldLayoutId id="2147485010" r:id="rId5"/>
    <p:sldLayoutId id="2147485011" r:id="rId6"/>
    <p:sldLayoutId id="2147485012" r:id="rId7"/>
    <p:sldLayoutId id="2147485013" r:id="rId8"/>
    <p:sldLayoutId id="2147485014" r:id="rId9"/>
    <p:sldLayoutId id="2147485015" r:id="rId10"/>
    <p:sldLayoutId id="2147485016" r:id="rId11"/>
    <p:sldLayoutId id="2147485017" r:id="rId12"/>
    <p:sldLayoutId id="2147485018" r:id="rId13"/>
    <p:sldLayoutId id="2147485019" r:id="rId14"/>
    <p:sldLayoutId id="2147485020" r:id="rId15"/>
    <p:sldLayoutId id="2147485021" r:id="rId16"/>
    <p:sldLayoutId id="2147485022" r:id="rId17"/>
    <p:sldLayoutId id="2147485023" r:id="rId18"/>
    <p:sldLayoutId id="2147485024" r:id="rId19"/>
    <p:sldLayoutId id="2147485025" r:id="rId20"/>
    <p:sldLayoutId id="2147485026" r:id="rId21"/>
    <p:sldLayoutId id="2147485027" r:id="rId22"/>
    <p:sldLayoutId id="2147485028" r:id="rId23"/>
    <p:sldLayoutId id="2147485029" r:id="rId24"/>
    <p:sldLayoutId id="2147485030" r:id="rId25"/>
    <p:sldLayoutId id="2147485031" r:id="rId26"/>
    <p:sldLayoutId id="2147485032" r:id="rId27"/>
    <p:sldLayoutId id="2147485033" r:id="rId28"/>
    <p:sldLayoutId id="2147485034" r:id="rId29"/>
    <p:sldLayoutId id="2147485035" r:id="rId30"/>
    <p:sldLayoutId id="2147485036" r:id="rId31"/>
    <p:sldLayoutId id="2147485037" r:id="rId32"/>
    <p:sldLayoutId id="2147485038" r:id="rId33"/>
    <p:sldLayoutId id="2147485039" r:id="rId34"/>
    <p:sldLayoutId id="2147485040" r:id="rId35"/>
    <p:sldLayoutId id="2147485041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682134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43" r:id="rId1"/>
    <p:sldLayoutId id="2147485044" r:id="rId2"/>
    <p:sldLayoutId id="2147485045" r:id="rId3"/>
    <p:sldLayoutId id="2147485046" r:id="rId4"/>
    <p:sldLayoutId id="2147485047" r:id="rId5"/>
    <p:sldLayoutId id="2147485048" r:id="rId6"/>
    <p:sldLayoutId id="2147485049" r:id="rId7"/>
    <p:sldLayoutId id="2147485050" r:id="rId8"/>
    <p:sldLayoutId id="2147485051" r:id="rId9"/>
    <p:sldLayoutId id="2147485052" r:id="rId10"/>
    <p:sldLayoutId id="2147485053" r:id="rId11"/>
    <p:sldLayoutId id="2147485054" r:id="rId12"/>
    <p:sldLayoutId id="2147485055" r:id="rId13"/>
    <p:sldLayoutId id="2147485056" r:id="rId14"/>
    <p:sldLayoutId id="2147485057" r:id="rId15"/>
    <p:sldLayoutId id="2147485058" r:id="rId16"/>
    <p:sldLayoutId id="2147485059" r:id="rId17"/>
    <p:sldLayoutId id="2147485060" r:id="rId18"/>
    <p:sldLayoutId id="2147485061" r:id="rId19"/>
    <p:sldLayoutId id="2147485062" r:id="rId20"/>
    <p:sldLayoutId id="2147485063" r:id="rId21"/>
    <p:sldLayoutId id="2147485064" r:id="rId22"/>
    <p:sldLayoutId id="2147485065" r:id="rId23"/>
    <p:sldLayoutId id="2147485066" r:id="rId24"/>
    <p:sldLayoutId id="2147485067" r:id="rId25"/>
    <p:sldLayoutId id="2147485068" r:id="rId26"/>
    <p:sldLayoutId id="2147485069" r:id="rId27"/>
    <p:sldLayoutId id="2147485070" r:id="rId28"/>
    <p:sldLayoutId id="2147485071" r:id="rId29"/>
    <p:sldLayoutId id="2147485072" r:id="rId30"/>
    <p:sldLayoutId id="2147485073" r:id="rId31"/>
    <p:sldLayoutId id="2147485074" r:id="rId32"/>
    <p:sldLayoutId id="2147485075" r:id="rId33"/>
    <p:sldLayoutId id="2147485076" r:id="rId34"/>
    <p:sldLayoutId id="2147485077" r:id="rId35"/>
    <p:sldLayoutId id="2147485078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34" y="188384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18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3" y="6453718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FCA89752-D153-4406-89BC-3374E2C05CAC}" type="datetime1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585" y="6453189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4" y="6453718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412243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80" r:id="rId1"/>
    <p:sldLayoutId id="2147485081" r:id="rId2"/>
    <p:sldLayoutId id="2147485082" r:id="rId3"/>
    <p:sldLayoutId id="2147485083" r:id="rId4"/>
    <p:sldLayoutId id="2147485084" r:id="rId5"/>
    <p:sldLayoutId id="2147485085" r:id="rId6"/>
    <p:sldLayoutId id="2147485086" r:id="rId7"/>
    <p:sldLayoutId id="2147485087" r:id="rId8"/>
    <p:sldLayoutId id="2147485088" r:id="rId9"/>
    <p:sldLayoutId id="2147485089" r:id="rId10"/>
    <p:sldLayoutId id="2147485090" r:id="rId11"/>
    <p:sldLayoutId id="2147485091" r:id="rId12"/>
    <p:sldLayoutId id="2147485092" r:id="rId13"/>
    <p:sldLayoutId id="2147485093" r:id="rId14"/>
    <p:sldLayoutId id="2147485094" r:id="rId15"/>
    <p:sldLayoutId id="2147485095" r:id="rId16"/>
    <p:sldLayoutId id="2147485096" r:id="rId17"/>
    <p:sldLayoutId id="2147485097" r:id="rId18"/>
    <p:sldLayoutId id="2147485098" r:id="rId19"/>
    <p:sldLayoutId id="2147485099" r:id="rId20"/>
    <p:sldLayoutId id="2147485100" r:id="rId21"/>
    <p:sldLayoutId id="2147485101" r:id="rId22"/>
    <p:sldLayoutId id="2147485102" r:id="rId23"/>
    <p:sldLayoutId id="2147485103" r:id="rId24"/>
    <p:sldLayoutId id="2147485104" r:id="rId25"/>
    <p:sldLayoutId id="2147485105" r:id="rId26"/>
    <p:sldLayoutId id="2147485106" r:id="rId27"/>
    <p:sldLayoutId id="2147485107" r:id="rId28"/>
  </p:sldLayoutIdLst>
  <p:hf hd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5pPr>
      <a:lvl6pPr marL="609585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6pPr>
      <a:lvl7pPr marL="1219170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7pPr>
      <a:lvl8pPr marL="1828754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8pPr>
      <a:lvl9pPr marL="2438339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9pPr>
    </p:titleStyle>
    <p:bodyStyle>
      <a:lvl1pPr marL="361942" indent="-361942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1182" indent="-347125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33">
          <a:solidFill>
            <a:schemeClr val="tx1"/>
          </a:solidFill>
          <a:latin typeface="+mn-lt"/>
        </a:defRPr>
      </a:lvl2pPr>
      <a:lvl3pPr marL="1073124" indent="-359824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3pPr>
      <a:lvl4pPr marL="1432948" indent="-357708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888" indent="-359824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4473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6pPr>
      <a:lvl7pPr marL="3014058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7pPr>
      <a:lvl8pPr marL="3623643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8pPr>
      <a:lvl9pPr marL="4233228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34" y="188384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18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3" y="6453718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FCA89752-D153-4406-89BC-3374E2C05CAC}" type="datetime1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585" y="6453189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4" y="6453718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 userDrawn="1"/>
        </p:nvGrpSpPr>
        <p:grpSpPr bwMode="auto">
          <a:xfrm>
            <a:off x="10991851" y="351381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5093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09" r:id="rId1"/>
    <p:sldLayoutId id="2147485110" r:id="rId2"/>
    <p:sldLayoutId id="2147485111" r:id="rId3"/>
    <p:sldLayoutId id="2147485112" r:id="rId4"/>
    <p:sldLayoutId id="2147485113" r:id="rId5"/>
    <p:sldLayoutId id="2147485114" r:id="rId6"/>
    <p:sldLayoutId id="2147485115" r:id="rId7"/>
    <p:sldLayoutId id="2147485116" r:id="rId8"/>
    <p:sldLayoutId id="2147485117" r:id="rId9"/>
    <p:sldLayoutId id="2147485118" r:id="rId10"/>
    <p:sldLayoutId id="2147485119" r:id="rId11"/>
    <p:sldLayoutId id="2147485120" r:id="rId12"/>
    <p:sldLayoutId id="2147485121" r:id="rId13"/>
    <p:sldLayoutId id="2147485122" r:id="rId14"/>
    <p:sldLayoutId id="2147485123" r:id="rId15"/>
    <p:sldLayoutId id="2147485124" r:id="rId16"/>
    <p:sldLayoutId id="2147485125" r:id="rId17"/>
    <p:sldLayoutId id="2147485126" r:id="rId18"/>
    <p:sldLayoutId id="2147485127" r:id="rId19"/>
    <p:sldLayoutId id="2147485128" r:id="rId20"/>
    <p:sldLayoutId id="2147485129" r:id="rId21"/>
    <p:sldLayoutId id="2147485130" r:id="rId22"/>
    <p:sldLayoutId id="2147485131" r:id="rId23"/>
    <p:sldLayoutId id="2147485132" r:id="rId24"/>
    <p:sldLayoutId id="2147485133" r:id="rId25"/>
    <p:sldLayoutId id="2147485134" r:id="rId26"/>
    <p:sldLayoutId id="2147485135" r:id="rId27"/>
    <p:sldLayoutId id="2147485136" r:id="rId28"/>
  </p:sldLayoutIdLst>
  <p:hf hd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5pPr>
      <a:lvl6pPr marL="609585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6pPr>
      <a:lvl7pPr marL="1219170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7pPr>
      <a:lvl8pPr marL="1828754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8pPr>
      <a:lvl9pPr marL="2438339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9pPr>
    </p:titleStyle>
    <p:bodyStyle>
      <a:lvl1pPr marL="361942" indent="-361942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1182" indent="-347125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33">
          <a:solidFill>
            <a:schemeClr val="tx1"/>
          </a:solidFill>
          <a:latin typeface="+mn-lt"/>
        </a:defRPr>
      </a:lvl2pPr>
      <a:lvl3pPr marL="1073124" indent="-359824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3pPr>
      <a:lvl4pPr marL="1432948" indent="-357708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888" indent="-359824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4473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6pPr>
      <a:lvl7pPr marL="3014058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7pPr>
      <a:lvl8pPr marL="3623643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8pPr>
      <a:lvl9pPr marL="4233228" indent="-359824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77982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38" r:id="rId1"/>
    <p:sldLayoutId id="2147485139" r:id="rId2"/>
    <p:sldLayoutId id="2147485140" r:id="rId3"/>
    <p:sldLayoutId id="2147485141" r:id="rId4"/>
    <p:sldLayoutId id="2147485142" r:id="rId5"/>
    <p:sldLayoutId id="2147485143" r:id="rId6"/>
    <p:sldLayoutId id="2147485144" r:id="rId7"/>
    <p:sldLayoutId id="2147485145" r:id="rId8"/>
    <p:sldLayoutId id="2147485146" r:id="rId9"/>
    <p:sldLayoutId id="2147485147" r:id="rId10"/>
    <p:sldLayoutId id="2147485148" r:id="rId11"/>
    <p:sldLayoutId id="2147485149" r:id="rId12"/>
    <p:sldLayoutId id="2147485150" r:id="rId13"/>
    <p:sldLayoutId id="2147485151" r:id="rId14"/>
    <p:sldLayoutId id="2147485152" r:id="rId15"/>
    <p:sldLayoutId id="2147485153" r:id="rId16"/>
    <p:sldLayoutId id="2147485154" r:id="rId17"/>
    <p:sldLayoutId id="2147485155" r:id="rId18"/>
    <p:sldLayoutId id="2147485156" r:id="rId19"/>
    <p:sldLayoutId id="2147485157" r:id="rId20"/>
    <p:sldLayoutId id="2147485158" r:id="rId21"/>
    <p:sldLayoutId id="2147485159" r:id="rId22"/>
    <p:sldLayoutId id="2147485160" r:id="rId23"/>
    <p:sldLayoutId id="2147485161" r:id="rId24"/>
    <p:sldLayoutId id="2147485162" r:id="rId25"/>
    <p:sldLayoutId id="2147485163" r:id="rId26"/>
    <p:sldLayoutId id="2147485164" r:id="rId27"/>
    <p:sldLayoutId id="2147485165" r:id="rId28"/>
    <p:sldLayoutId id="2147485166" r:id="rId29"/>
    <p:sldLayoutId id="2147485167" r:id="rId30"/>
    <p:sldLayoutId id="2147485168" r:id="rId31"/>
    <p:sldLayoutId id="2147485169" r:id="rId32"/>
    <p:sldLayoutId id="2147485170" r:id="rId33"/>
    <p:sldLayoutId id="2147485171" r:id="rId34"/>
    <p:sldLayoutId id="2147485172" r:id="rId35"/>
    <p:sldLayoutId id="2147485173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/>
          <p:cNvGraphicFramePr>
            <a:graphicFrameLocks noChangeAspect="1"/>
          </p:cNvGraphicFramePr>
          <p:nvPr>
            <p:custDataLst>
              <p:tags r:id="rId34"/>
            </p:custDataLst>
            <p:extLst/>
          </p:nvPr>
        </p:nvGraphicFramePr>
        <p:xfrm>
          <a:off x="1590" y="1590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9822" name="think-cell Slide" r:id="rId35" imgW="270" imgH="270" progId="TCLayout.ActiveDocument.1">
                  <p:embed/>
                </p:oleObj>
              </mc:Choice>
              <mc:Fallback>
                <p:oleObj name="think-cell Slide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1590" y="1590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09469" y="404719"/>
            <a:ext cx="10365963" cy="86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dirty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9471" y="1628399"/>
            <a:ext cx="10365264" cy="46074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732" y="6451694"/>
            <a:ext cx="1655827" cy="145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309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0071B9"/>
                </a:solidFill>
              </a:rPr>
              <a:t>July 19, 2016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587" y="6451697"/>
            <a:ext cx="9430947" cy="145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309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0071B9"/>
                </a:solidFill>
              </a:rPr>
              <a:t>Interim Report January-June 2016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469" y="6451694"/>
            <a:ext cx="287263" cy="145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309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309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6" name="Freeform 6"/>
          <p:cNvSpPr>
            <a:spLocks noChangeAspect="1" noEditPoints="1"/>
          </p:cNvSpPr>
          <p:nvPr/>
        </p:nvSpPr>
        <p:spPr bwMode="auto">
          <a:xfrm>
            <a:off x="11062721" y="404722"/>
            <a:ext cx="719813" cy="364203"/>
          </a:xfrm>
          <a:custGeom>
            <a:avLst/>
            <a:gdLst>
              <a:gd name="T0" fmla="*/ 3275 w 3275"/>
              <a:gd name="T1" fmla="*/ 1657 h 1657"/>
              <a:gd name="T2" fmla="*/ 2824 w 3275"/>
              <a:gd name="T3" fmla="*/ 1002 h 1657"/>
              <a:gd name="T4" fmla="*/ 3134 w 3275"/>
              <a:gd name="T5" fmla="*/ 660 h 1657"/>
              <a:gd name="T6" fmla="*/ 2824 w 3275"/>
              <a:gd name="T7" fmla="*/ 1002 h 1657"/>
              <a:gd name="T8" fmla="*/ 1600 w 3275"/>
              <a:gd name="T9" fmla="*/ 1657 h 1657"/>
              <a:gd name="T10" fmla="*/ 1378 w 3275"/>
              <a:gd name="T11" fmla="*/ 829 h 1657"/>
              <a:gd name="T12" fmla="*/ 1371 w 3275"/>
              <a:gd name="T13" fmla="*/ 884 h 1657"/>
              <a:gd name="T14" fmla="*/ 1347 w 3275"/>
              <a:gd name="T15" fmla="*/ 938 h 1657"/>
              <a:gd name="T16" fmla="*/ 1315 w 3275"/>
              <a:gd name="T17" fmla="*/ 973 h 1657"/>
              <a:gd name="T18" fmla="*/ 1267 w 3275"/>
              <a:gd name="T19" fmla="*/ 999 h 1657"/>
              <a:gd name="T20" fmla="*/ 1202 w 3275"/>
              <a:gd name="T21" fmla="*/ 1005 h 1657"/>
              <a:gd name="T22" fmla="*/ 1156 w 3275"/>
              <a:gd name="T23" fmla="*/ 993 h 1657"/>
              <a:gd name="T24" fmla="*/ 1117 w 3275"/>
              <a:gd name="T25" fmla="*/ 968 h 1657"/>
              <a:gd name="T26" fmla="*/ 1083 w 3275"/>
              <a:gd name="T27" fmla="*/ 924 h 1657"/>
              <a:gd name="T28" fmla="*/ 1065 w 3275"/>
              <a:gd name="T29" fmla="*/ 876 h 1657"/>
              <a:gd name="T30" fmla="*/ 1061 w 3275"/>
              <a:gd name="T31" fmla="*/ 818 h 1657"/>
              <a:gd name="T32" fmla="*/ 1070 w 3275"/>
              <a:gd name="T33" fmla="*/ 764 h 1657"/>
              <a:gd name="T34" fmla="*/ 1096 w 3275"/>
              <a:gd name="T35" fmla="*/ 713 h 1657"/>
              <a:gd name="T36" fmla="*/ 1129 w 3275"/>
              <a:gd name="T37" fmla="*/ 680 h 1657"/>
              <a:gd name="T38" fmla="*/ 1179 w 3275"/>
              <a:gd name="T39" fmla="*/ 656 h 1657"/>
              <a:gd name="T40" fmla="*/ 1243 w 3275"/>
              <a:gd name="T41" fmla="*/ 653 h 1657"/>
              <a:gd name="T42" fmla="*/ 1288 w 3275"/>
              <a:gd name="T43" fmla="*/ 667 h 1657"/>
              <a:gd name="T44" fmla="*/ 1326 w 3275"/>
              <a:gd name="T45" fmla="*/ 695 h 1657"/>
              <a:gd name="T46" fmla="*/ 1359 w 3275"/>
              <a:gd name="T47" fmla="*/ 741 h 1657"/>
              <a:gd name="T48" fmla="*/ 1374 w 3275"/>
              <a:gd name="T49" fmla="*/ 790 h 1657"/>
              <a:gd name="T50" fmla="*/ 1202 w 3275"/>
              <a:gd name="T51" fmla="*/ 506 h 1657"/>
              <a:gd name="T52" fmla="*/ 1106 w 3275"/>
              <a:gd name="T53" fmla="*/ 524 h 1657"/>
              <a:gd name="T54" fmla="*/ 1036 w 3275"/>
              <a:gd name="T55" fmla="*/ 557 h 1657"/>
              <a:gd name="T56" fmla="*/ 967 w 3275"/>
              <a:gd name="T57" fmla="*/ 617 h 1657"/>
              <a:gd name="T58" fmla="*/ 924 w 3275"/>
              <a:gd name="T59" fmla="*/ 683 h 1657"/>
              <a:gd name="T60" fmla="*/ 896 w 3275"/>
              <a:gd name="T61" fmla="*/ 776 h 1657"/>
              <a:gd name="T62" fmla="*/ 896 w 3275"/>
              <a:gd name="T63" fmla="*/ 881 h 1657"/>
              <a:gd name="T64" fmla="*/ 918 w 3275"/>
              <a:gd name="T65" fmla="*/ 960 h 1657"/>
              <a:gd name="T66" fmla="*/ 967 w 3275"/>
              <a:gd name="T67" fmla="*/ 1040 h 1657"/>
              <a:gd name="T68" fmla="*/ 1036 w 3275"/>
              <a:gd name="T69" fmla="*/ 1100 h 1657"/>
              <a:gd name="T70" fmla="*/ 1106 w 3275"/>
              <a:gd name="T71" fmla="*/ 1134 h 1657"/>
              <a:gd name="T72" fmla="*/ 1202 w 3275"/>
              <a:gd name="T73" fmla="*/ 1151 h 1657"/>
              <a:gd name="T74" fmla="*/ 1301 w 3275"/>
              <a:gd name="T75" fmla="*/ 1142 h 1657"/>
              <a:gd name="T76" fmla="*/ 1375 w 3275"/>
              <a:gd name="T77" fmla="*/ 1115 h 1657"/>
              <a:gd name="T78" fmla="*/ 1450 w 3275"/>
              <a:gd name="T79" fmla="*/ 1062 h 1657"/>
              <a:gd name="T80" fmla="*/ 1498 w 3275"/>
              <a:gd name="T81" fmla="*/ 1002 h 1657"/>
              <a:gd name="T82" fmla="*/ 1535 w 3275"/>
              <a:gd name="T83" fmla="*/ 914 h 1657"/>
              <a:gd name="T84" fmla="*/ 1545 w 3275"/>
              <a:gd name="T85" fmla="*/ 810 h 1657"/>
              <a:gd name="T86" fmla="*/ 1531 w 3275"/>
              <a:gd name="T87" fmla="*/ 727 h 1657"/>
              <a:gd name="T88" fmla="*/ 1490 w 3275"/>
              <a:gd name="T89" fmla="*/ 642 h 1657"/>
              <a:gd name="T90" fmla="*/ 1427 w 3275"/>
              <a:gd name="T91" fmla="*/ 575 h 1657"/>
              <a:gd name="T92" fmla="*/ 1354 w 3275"/>
              <a:gd name="T93" fmla="*/ 532 h 1657"/>
              <a:gd name="T94" fmla="*/ 1269 w 3275"/>
              <a:gd name="T95" fmla="*/ 509 h 1657"/>
              <a:gd name="T96" fmla="*/ 2436 w 3275"/>
              <a:gd name="T97" fmla="*/ 414 h 1657"/>
              <a:gd name="T98" fmla="*/ 1675 w 3275"/>
              <a:gd name="T99" fmla="*/ 829 h 1657"/>
              <a:gd name="T100" fmla="*/ 1776 w 3275"/>
              <a:gd name="T101" fmla="*/ 523 h 1657"/>
              <a:gd name="T102" fmla="*/ 2336 w 3275"/>
              <a:gd name="T103" fmla="*/ 523 h 1657"/>
              <a:gd name="T104" fmla="*/ 761 w 3275"/>
              <a:gd name="T105" fmla="*/ 1243 h 1657"/>
              <a:gd name="T106" fmla="*/ 0 w 3275"/>
              <a:gd name="T107" fmla="*/ 0 h 1657"/>
              <a:gd name="T108" fmla="*/ 278 w 3275"/>
              <a:gd name="T109" fmla="*/ 523 h 1657"/>
              <a:gd name="T110" fmla="*/ 699 w 3275"/>
              <a:gd name="T111" fmla="*/ 1142 h 1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75" h="1657">
                <a:moveTo>
                  <a:pt x="2513" y="0"/>
                </a:moveTo>
                <a:lnTo>
                  <a:pt x="3275" y="0"/>
                </a:lnTo>
                <a:lnTo>
                  <a:pt x="3275" y="414"/>
                </a:lnTo>
                <a:lnTo>
                  <a:pt x="3275" y="829"/>
                </a:lnTo>
                <a:lnTo>
                  <a:pt x="3275" y="1243"/>
                </a:lnTo>
                <a:lnTo>
                  <a:pt x="3275" y="1657"/>
                </a:lnTo>
                <a:lnTo>
                  <a:pt x="2513" y="1657"/>
                </a:lnTo>
                <a:lnTo>
                  <a:pt x="2513" y="1243"/>
                </a:lnTo>
                <a:lnTo>
                  <a:pt x="2513" y="829"/>
                </a:lnTo>
                <a:lnTo>
                  <a:pt x="2513" y="414"/>
                </a:lnTo>
                <a:lnTo>
                  <a:pt x="2513" y="0"/>
                </a:lnTo>
                <a:close/>
                <a:moveTo>
                  <a:pt x="2824" y="1002"/>
                </a:moveTo>
                <a:lnTo>
                  <a:pt x="2824" y="897"/>
                </a:lnTo>
                <a:lnTo>
                  <a:pt x="3096" y="897"/>
                </a:lnTo>
                <a:lnTo>
                  <a:pt x="3096" y="764"/>
                </a:lnTo>
                <a:lnTo>
                  <a:pt x="2824" y="764"/>
                </a:lnTo>
                <a:lnTo>
                  <a:pt x="2824" y="660"/>
                </a:lnTo>
                <a:lnTo>
                  <a:pt x="3134" y="660"/>
                </a:lnTo>
                <a:lnTo>
                  <a:pt x="3134" y="523"/>
                </a:lnTo>
                <a:lnTo>
                  <a:pt x="2658" y="523"/>
                </a:lnTo>
                <a:lnTo>
                  <a:pt x="2658" y="1142"/>
                </a:lnTo>
                <a:lnTo>
                  <a:pt x="3134" y="1142"/>
                </a:lnTo>
                <a:lnTo>
                  <a:pt x="3134" y="1002"/>
                </a:lnTo>
                <a:lnTo>
                  <a:pt x="2824" y="1002"/>
                </a:lnTo>
                <a:close/>
                <a:moveTo>
                  <a:pt x="838" y="0"/>
                </a:moveTo>
                <a:lnTo>
                  <a:pt x="1600" y="0"/>
                </a:lnTo>
                <a:lnTo>
                  <a:pt x="1600" y="414"/>
                </a:lnTo>
                <a:lnTo>
                  <a:pt x="1600" y="829"/>
                </a:lnTo>
                <a:lnTo>
                  <a:pt x="1600" y="1243"/>
                </a:lnTo>
                <a:lnTo>
                  <a:pt x="1600" y="1657"/>
                </a:lnTo>
                <a:lnTo>
                  <a:pt x="838" y="1657"/>
                </a:lnTo>
                <a:lnTo>
                  <a:pt x="838" y="1243"/>
                </a:lnTo>
                <a:lnTo>
                  <a:pt x="838" y="829"/>
                </a:lnTo>
                <a:lnTo>
                  <a:pt x="838" y="414"/>
                </a:lnTo>
                <a:lnTo>
                  <a:pt x="838" y="0"/>
                </a:lnTo>
                <a:close/>
                <a:moveTo>
                  <a:pt x="1378" y="829"/>
                </a:moveTo>
                <a:lnTo>
                  <a:pt x="1377" y="839"/>
                </a:lnTo>
                <a:lnTo>
                  <a:pt x="1377" y="848"/>
                </a:lnTo>
                <a:lnTo>
                  <a:pt x="1376" y="858"/>
                </a:lnTo>
                <a:lnTo>
                  <a:pt x="1374" y="867"/>
                </a:lnTo>
                <a:lnTo>
                  <a:pt x="1373" y="876"/>
                </a:lnTo>
                <a:lnTo>
                  <a:pt x="1371" y="884"/>
                </a:lnTo>
                <a:lnTo>
                  <a:pt x="1368" y="893"/>
                </a:lnTo>
                <a:lnTo>
                  <a:pt x="1365" y="901"/>
                </a:lnTo>
                <a:lnTo>
                  <a:pt x="1359" y="917"/>
                </a:lnTo>
                <a:lnTo>
                  <a:pt x="1355" y="924"/>
                </a:lnTo>
                <a:lnTo>
                  <a:pt x="1351" y="931"/>
                </a:lnTo>
                <a:lnTo>
                  <a:pt x="1347" y="938"/>
                </a:lnTo>
                <a:lnTo>
                  <a:pt x="1342" y="945"/>
                </a:lnTo>
                <a:lnTo>
                  <a:pt x="1337" y="951"/>
                </a:lnTo>
                <a:lnTo>
                  <a:pt x="1332" y="957"/>
                </a:lnTo>
                <a:lnTo>
                  <a:pt x="1326" y="963"/>
                </a:lnTo>
                <a:lnTo>
                  <a:pt x="1321" y="968"/>
                </a:lnTo>
                <a:lnTo>
                  <a:pt x="1315" y="973"/>
                </a:lnTo>
                <a:lnTo>
                  <a:pt x="1308" y="978"/>
                </a:lnTo>
                <a:lnTo>
                  <a:pt x="1295" y="986"/>
                </a:lnTo>
                <a:lnTo>
                  <a:pt x="1288" y="990"/>
                </a:lnTo>
                <a:lnTo>
                  <a:pt x="1281" y="993"/>
                </a:lnTo>
                <a:lnTo>
                  <a:pt x="1274" y="996"/>
                </a:lnTo>
                <a:lnTo>
                  <a:pt x="1267" y="999"/>
                </a:lnTo>
                <a:lnTo>
                  <a:pt x="1259" y="1001"/>
                </a:lnTo>
                <a:lnTo>
                  <a:pt x="1251" y="1003"/>
                </a:lnTo>
                <a:lnTo>
                  <a:pt x="1243" y="1004"/>
                </a:lnTo>
                <a:lnTo>
                  <a:pt x="1235" y="1005"/>
                </a:lnTo>
                <a:lnTo>
                  <a:pt x="1219" y="1006"/>
                </a:lnTo>
                <a:lnTo>
                  <a:pt x="1202" y="1005"/>
                </a:lnTo>
                <a:lnTo>
                  <a:pt x="1194" y="1004"/>
                </a:lnTo>
                <a:lnTo>
                  <a:pt x="1186" y="1003"/>
                </a:lnTo>
                <a:lnTo>
                  <a:pt x="1179" y="1001"/>
                </a:lnTo>
                <a:lnTo>
                  <a:pt x="1171" y="999"/>
                </a:lnTo>
                <a:lnTo>
                  <a:pt x="1164" y="996"/>
                </a:lnTo>
                <a:lnTo>
                  <a:pt x="1156" y="993"/>
                </a:lnTo>
                <a:lnTo>
                  <a:pt x="1149" y="990"/>
                </a:lnTo>
                <a:lnTo>
                  <a:pt x="1143" y="986"/>
                </a:lnTo>
                <a:lnTo>
                  <a:pt x="1136" y="982"/>
                </a:lnTo>
                <a:lnTo>
                  <a:pt x="1129" y="978"/>
                </a:lnTo>
                <a:lnTo>
                  <a:pt x="1123" y="973"/>
                </a:lnTo>
                <a:lnTo>
                  <a:pt x="1117" y="968"/>
                </a:lnTo>
                <a:lnTo>
                  <a:pt x="1112" y="963"/>
                </a:lnTo>
                <a:lnTo>
                  <a:pt x="1106" y="957"/>
                </a:lnTo>
                <a:lnTo>
                  <a:pt x="1096" y="945"/>
                </a:lnTo>
                <a:lnTo>
                  <a:pt x="1091" y="938"/>
                </a:lnTo>
                <a:lnTo>
                  <a:pt x="1087" y="931"/>
                </a:lnTo>
                <a:lnTo>
                  <a:pt x="1083" y="924"/>
                </a:lnTo>
                <a:lnTo>
                  <a:pt x="1079" y="917"/>
                </a:lnTo>
                <a:lnTo>
                  <a:pt x="1076" y="909"/>
                </a:lnTo>
                <a:lnTo>
                  <a:pt x="1073" y="901"/>
                </a:lnTo>
                <a:lnTo>
                  <a:pt x="1070" y="893"/>
                </a:lnTo>
                <a:lnTo>
                  <a:pt x="1067" y="884"/>
                </a:lnTo>
                <a:lnTo>
                  <a:pt x="1065" y="876"/>
                </a:lnTo>
                <a:lnTo>
                  <a:pt x="1063" y="867"/>
                </a:lnTo>
                <a:lnTo>
                  <a:pt x="1062" y="858"/>
                </a:lnTo>
                <a:lnTo>
                  <a:pt x="1061" y="848"/>
                </a:lnTo>
                <a:lnTo>
                  <a:pt x="1061" y="839"/>
                </a:lnTo>
                <a:lnTo>
                  <a:pt x="1060" y="829"/>
                </a:lnTo>
                <a:lnTo>
                  <a:pt x="1061" y="818"/>
                </a:lnTo>
                <a:lnTo>
                  <a:pt x="1061" y="809"/>
                </a:lnTo>
                <a:lnTo>
                  <a:pt x="1062" y="800"/>
                </a:lnTo>
                <a:lnTo>
                  <a:pt x="1063" y="790"/>
                </a:lnTo>
                <a:lnTo>
                  <a:pt x="1065" y="782"/>
                </a:lnTo>
                <a:lnTo>
                  <a:pt x="1067" y="773"/>
                </a:lnTo>
                <a:lnTo>
                  <a:pt x="1070" y="764"/>
                </a:lnTo>
                <a:lnTo>
                  <a:pt x="1073" y="756"/>
                </a:lnTo>
                <a:lnTo>
                  <a:pt x="1079" y="741"/>
                </a:lnTo>
                <a:lnTo>
                  <a:pt x="1083" y="733"/>
                </a:lnTo>
                <a:lnTo>
                  <a:pt x="1087" y="726"/>
                </a:lnTo>
                <a:lnTo>
                  <a:pt x="1091" y="719"/>
                </a:lnTo>
                <a:lnTo>
                  <a:pt x="1096" y="713"/>
                </a:lnTo>
                <a:lnTo>
                  <a:pt x="1101" y="706"/>
                </a:lnTo>
                <a:lnTo>
                  <a:pt x="1106" y="700"/>
                </a:lnTo>
                <a:lnTo>
                  <a:pt x="1112" y="695"/>
                </a:lnTo>
                <a:lnTo>
                  <a:pt x="1117" y="689"/>
                </a:lnTo>
                <a:lnTo>
                  <a:pt x="1123" y="684"/>
                </a:lnTo>
                <a:lnTo>
                  <a:pt x="1129" y="680"/>
                </a:lnTo>
                <a:lnTo>
                  <a:pt x="1143" y="671"/>
                </a:lnTo>
                <a:lnTo>
                  <a:pt x="1149" y="667"/>
                </a:lnTo>
                <a:lnTo>
                  <a:pt x="1156" y="664"/>
                </a:lnTo>
                <a:lnTo>
                  <a:pt x="1164" y="661"/>
                </a:lnTo>
                <a:lnTo>
                  <a:pt x="1171" y="659"/>
                </a:lnTo>
                <a:lnTo>
                  <a:pt x="1179" y="656"/>
                </a:lnTo>
                <a:lnTo>
                  <a:pt x="1186" y="655"/>
                </a:lnTo>
                <a:lnTo>
                  <a:pt x="1194" y="653"/>
                </a:lnTo>
                <a:lnTo>
                  <a:pt x="1202" y="652"/>
                </a:lnTo>
                <a:lnTo>
                  <a:pt x="1219" y="651"/>
                </a:lnTo>
                <a:lnTo>
                  <a:pt x="1235" y="652"/>
                </a:lnTo>
                <a:lnTo>
                  <a:pt x="1243" y="653"/>
                </a:lnTo>
                <a:lnTo>
                  <a:pt x="1251" y="655"/>
                </a:lnTo>
                <a:lnTo>
                  <a:pt x="1259" y="656"/>
                </a:lnTo>
                <a:lnTo>
                  <a:pt x="1267" y="659"/>
                </a:lnTo>
                <a:lnTo>
                  <a:pt x="1274" y="661"/>
                </a:lnTo>
                <a:lnTo>
                  <a:pt x="1281" y="664"/>
                </a:lnTo>
                <a:lnTo>
                  <a:pt x="1288" y="667"/>
                </a:lnTo>
                <a:lnTo>
                  <a:pt x="1295" y="671"/>
                </a:lnTo>
                <a:lnTo>
                  <a:pt x="1302" y="675"/>
                </a:lnTo>
                <a:lnTo>
                  <a:pt x="1308" y="680"/>
                </a:lnTo>
                <a:lnTo>
                  <a:pt x="1315" y="684"/>
                </a:lnTo>
                <a:lnTo>
                  <a:pt x="1321" y="689"/>
                </a:lnTo>
                <a:lnTo>
                  <a:pt x="1326" y="695"/>
                </a:lnTo>
                <a:lnTo>
                  <a:pt x="1332" y="700"/>
                </a:lnTo>
                <a:lnTo>
                  <a:pt x="1342" y="713"/>
                </a:lnTo>
                <a:lnTo>
                  <a:pt x="1347" y="719"/>
                </a:lnTo>
                <a:lnTo>
                  <a:pt x="1351" y="726"/>
                </a:lnTo>
                <a:lnTo>
                  <a:pt x="1355" y="733"/>
                </a:lnTo>
                <a:lnTo>
                  <a:pt x="1359" y="741"/>
                </a:lnTo>
                <a:lnTo>
                  <a:pt x="1362" y="748"/>
                </a:lnTo>
                <a:lnTo>
                  <a:pt x="1365" y="756"/>
                </a:lnTo>
                <a:lnTo>
                  <a:pt x="1368" y="764"/>
                </a:lnTo>
                <a:lnTo>
                  <a:pt x="1371" y="773"/>
                </a:lnTo>
                <a:lnTo>
                  <a:pt x="1373" y="782"/>
                </a:lnTo>
                <a:lnTo>
                  <a:pt x="1374" y="790"/>
                </a:lnTo>
                <a:lnTo>
                  <a:pt x="1376" y="800"/>
                </a:lnTo>
                <a:lnTo>
                  <a:pt x="1377" y="809"/>
                </a:lnTo>
                <a:lnTo>
                  <a:pt x="1377" y="818"/>
                </a:lnTo>
                <a:lnTo>
                  <a:pt x="1378" y="829"/>
                </a:lnTo>
                <a:close/>
                <a:moveTo>
                  <a:pt x="1219" y="506"/>
                </a:moveTo>
                <a:lnTo>
                  <a:pt x="1202" y="506"/>
                </a:lnTo>
                <a:lnTo>
                  <a:pt x="1185" y="507"/>
                </a:lnTo>
                <a:lnTo>
                  <a:pt x="1169" y="509"/>
                </a:lnTo>
                <a:lnTo>
                  <a:pt x="1153" y="512"/>
                </a:lnTo>
                <a:lnTo>
                  <a:pt x="1137" y="515"/>
                </a:lnTo>
                <a:lnTo>
                  <a:pt x="1122" y="519"/>
                </a:lnTo>
                <a:lnTo>
                  <a:pt x="1106" y="524"/>
                </a:lnTo>
                <a:lnTo>
                  <a:pt x="1092" y="529"/>
                </a:lnTo>
                <a:lnTo>
                  <a:pt x="1077" y="535"/>
                </a:lnTo>
                <a:lnTo>
                  <a:pt x="1070" y="538"/>
                </a:lnTo>
                <a:lnTo>
                  <a:pt x="1063" y="542"/>
                </a:lnTo>
                <a:lnTo>
                  <a:pt x="1049" y="549"/>
                </a:lnTo>
                <a:lnTo>
                  <a:pt x="1036" y="557"/>
                </a:lnTo>
                <a:lnTo>
                  <a:pt x="1023" y="566"/>
                </a:lnTo>
                <a:lnTo>
                  <a:pt x="1011" y="575"/>
                </a:lnTo>
                <a:lnTo>
                  <a:pt x="999" y="585"/>
                </a:lnTo>
                <a:lnTo>
                  <a:pt x="988" y="595"/>
                </a:lnTo>
                <a:lnTo>
                  <a:pt x="977" y="606"/>
                </a:lnTo>
                <a:lnTo>
                  <a:pt x="967" y="617"/>
                </a:lnTo>
                <a:lnTo>
                  <a:pt x="957" y="629"/>
                </a:lnTo>
                <a:lnTo>
                  <a:pt x="952" y="636"/>
                </a:lnTo>
                <a:lnTo>
                  <a:pt x="948" y="642"/>
                </a:lnTo>
                <a:lnTo>
                  <a:pt x="940" y="655"/>
                </a:lnTo>
                <a:lnTo>
                  <a:pt x="932" y="669"/>
                </a:lnTo>
                <a:lnTo>
                  <a:pt x="924" y="683"/>
                </a:lnTo>
                <a:lnTo>
                  <a:pt x="918" y="697"/>
                </a:lnTo>
                <a:lnTo>
                  <a:pt x="912" y="712"/>
                </a:lnTo>
                <a:lnTo>
                  <a:pt x="907" y="727"/>
                </a:lnTo>
                <a:lnTo>
                  <a:pt x="903" y="743"/>
                </a:lnTo>
                <a:lnTo>
                  <a:pt x="899" y="759"/>
                </a:lnTo>
                <a:lnTo>
                  <a:pt x="896" y="776"/>
                </a:lnTo>
                <a:lnTo>
                  <a:pt x="894" y="793"/>
                </a:lnTo>
                <a:lnTo>
                  <a:pt x="893" y="810"/>
                </a:lnTo>
                <a:lnTo>
                  <a:pt x="892" y="829"/>
                </a:lnTo>
                <a:lnTo>
                  <a:pt x="893" y="847"/>
                </a:lnTo>
                <a:lnTo>
                  <a:pt x="894" y="864"/>
                </a:lnTo>
                <a:lnTo>
                  <a:pt x="896" y="881"/>
                </a:lnTo>
                <a:lnTo>
                  <a:pt x="899" y="898"/>
                </a:lnTo>
                <a:lnTo>
                  <a:pt x="901" y="906"/>
                </a:lnTo>
                <a:lnTo>
                  <a:pt x="903" y="914"/>
                </a:lnTo>
                <a:lnTo>
                  <a:pt x="907" y="930"/>
                </a:lnTo>
                <a:lnTo>
                  <a:pt x="912" y="945"/>
                </a:lnTo>
                <a:lnTo>
                  <a:pt x="918" y="960"/>
                </a:lnTo>
                <a:lnTo>
                  <a:pt x="924" y="975"/>
                </a:lnTo>
                <a:lnTo>
                  <a:pt x="932" y="989"/>
                </a:lnTo>
                <a:lnTo>
                  <a:pt x="940" y="1002"/>
                </a:lnTo>
                <a:lnTo>
                  <a:pt x="948" y="1015"/>
                </a:lnTo>
                <a:lnTo>
                  <a:pt x="957" y="1028"/>
                </a:lnTo>
                <a:lnTo>
                  <a:pt x="967" y="1040"/>
                </a:lnTo>
                <a:lnTo>
                  <a:pt x="977" y="1051"/>
                </a:lnTo>
                <a:lnTo>
                  <a:pt x="988" y="1062"/>
                </a:lnTo>
                <a:lnTo>
                  <a:pt x="999" y="1072"/>
                </a:lnTo>
                <a:lnTo>
                  <a:pt x="1011" y="1082"/>
                </a:lnTo>
                <a:lnTo>
                  <a:pt x="1023" y="1091"/>
                </a:lnTo>
                <a:lnTo>
                  <a:pt x="1036" y="1100"/>
                </a:lnTo>
                <a:lnTo>
                  <a:pt x="1049" y="1108"/>
                </a:lnTo>
                <a:lnTo>
                  <a:pt x="1063" y="1115"/>
                </a:lnTo>
                <a:lnTo>
                  <a:pt x="1077" y="1122"/>
                </a:lnTo>
                <a:lnTo>
                  <a:pt x="1084" y="1125"/>
                </a:lnTo>
                <a:lnTo>
                  <a:pt x="1092" y="1128"/>
                </a:lnTo>
                <a:lnTo>
                  <a:pt x="1106" y="1134"/>
                </a:lnTo>
                <a:lnTo>
                  <a:pt x="1122" y="1138"/>
                </a:lnTo>
                <a:lnTo>
                  <a:pt x="1137" y="1142"/>
                </a:lnTo>
                <a:lnTo>
                  <a:pt x="1153" y="1146"/>
                </a:lnTo>
                <a:lnTo>
                  <a:pt x="1169" y="1148"/>
                </a:lnTo>
                <a:lnTo>
                  <a:pt x="1185" y="1150"/>
                </a:lnTo>
                <a:lnTo>
                  <a:pt x="1202" y="1151"/>
                </a:lnTo>
                <a:lnTo>
                  <a:pt x="1219" y="1152"/>
                </a:lnTo>
                <a:lnTo>
                  <a:pt x="1236" y="1151"/>
                </a:lnTo>
                <a:lnTo>
                  <a:pt x="1252" y="1150"/>
                </a:lnTo>
                <a:lnTo>
                  <a:pt x="1269" y="1148"/>
                </a:lnTo>
                <a:lnTo>
                  <a:pt x="1285" y="1146"/>
                </a:lnTo>
                <a:lnTo>
                  <a:pt x="1301" y="1142"/>
                </a:lnTo>
                <a:lnTo>
                  <a:pt x="1316" y="1138"/>
                </a:lnTo>
                <a:lnTo>
                  <a:pt x="1331" y="1134"/>
                </a:lnTo>
                <a:lnTo>
                  <a:pt x="1346" y="1128"/>
                </a:lnTo>
                <a:lnTo>
                  <a:pt x="1361" y="1122"/>
                </a:lnTo>
                <a:lnTo>
                  <a:pt x="1368" y="1119"/>
                </a:lnTo>
                <a:lnTo>
                  <a:pt x="1375" y="1115"/>
                </a:lnTo>
                <a:lnTo>
                  <a:pt x="1389" y="1108"/>
                </a:lnTo>
                <a:lnTo>
                  <a:pt x="1402" y="1100"/>
                </a:lnTo>
                <a:lnTo>
                  <a:pt x="1415" y="1091"/>
                </a:lnTo>
                <a:lnTo>
                  <a:pt x="1427" y="1082"/>
                </a:lnTo>
                <a:lnTo>
                  <a:pt x="1439" y="1072"/>
                </a:lnTo>
                <a:lnTo>
                  <a:pt x="1450" y="1062"/>
                </a:lnTo>
                <a:lnTo>
                  <a:pt x="1461" y="1051"/>
                </a:lnTo>
                <a:lnTo>
                  <a:pt x="1471" y="1040"/>
                </a:lnTo>
                <a:lnTo>
                  <a:pt x="1481" y="1028"/>
                </a:lnTo>
                <a:lnTo>
                  <a:pt x="1485" y="1022"/>
                </a:lnTo>
                <a:lnTo>
                  <a:pt x="1490" y="1015"/>
                </a:lnTo>
                <a:lnTo>
                  <a:pt x="1498" y="1002"/>
                </a:lnTo>
                <a:lnTo>
                  <a:pt x="1506" y="989"/>
                </a:lnTo>
                <a:lnTo>
                  <a:pt x="1513" y="975"/>
                </a:lnTo>
                <a:lnTo>
                  <a:pt x="1520" y="960"/>
                </a:lnTo>
                <a:lnTo>
                  <a:pt x="1526" y="945"/>
                </a:lnTo>
                <a:lnTo>
                  <a:pt x="1531" y="930"/>
                </a:lnTo>
                <a:lnTo>
                  <a:pt x="1535" y="914"/>
                </a:lnTo>
                <a:lnTo>
                  <a:pt x="1539" y="898"/>
                </a:lnTo>
                <a:lnTo>
                  <a:pt x="1542" y="881"/>
                </a:lnTo>
                <a:lnTo>
                  <a:pt x="1544" y="864"/>
                </a:lnTo>
                <a:lnTo>
                  <a:pt x="1545" y="847"/>
                </a:lnTo>
                <a:lnTo>
                  <a:pt x="1545" y="829"/>
                </a:lnTo>
                <a:lnTo>
                  <a:pt x="1545" y="810"/>
                </a:lnTo>
                <a:lnTo>
                  <a:pt x="1544" y="793"/>
                </a:lnTo>
                <a:lnTo>
                  <a:pt x="1542" y="776"/>
                </a:lnTo>
                <a:lnTo>
                  <a:pt x="1539" y="759"/>
                </a:lnTo>
                <a:lnTo>
                  <a:pt x="1537" y="751"/>
                </a:lnTo>
                <a:lnTo>
                  <a:pt x="1535" y="743"/>
                </a:lnTo>
                <a:lnTo>
                  <a:pt x="1531" y="727"/>
                </a:lnTo>
                <a:lnTo>
                  <a:pt x="1526" y="712"/>
                </a:lnTo>
                <a:lnTo>
                  <a:pt x="1520" y="697"/>
                </a:lnTo>
                <a:lnTo>
                  <a:pt x="1513" y="683"/>
                </a:lnTo>
                <a:lnTo>
                  <a:pt x="1506" y="669"/>
                </a:lnTo>
                <a:lnTo>
                  <a:pt x="1498" y="655"/>
                </a:lnTo>
                <a:lnTo>
                  <a:pt x="1490" y="642"/>
                </a:lnTo>
                <a:lnTo>
                  <a:pt x="1481" y="629"/>
                </a:lnTo>
                <a:lnTo>
                  <a:pt x="1471" y="617"/>
                </a:lnTo>
                <a:lnTo>
                  <a:pt x="1461" y="606"/>
                </a:lnTo>
                <a:lnTo>
                  <a:pt x="1450" y="595"/>
                </a:lnTo>
                <a:lnTo>
                  <a:pt x="1439" y="585"/>
                </a:lnTo>
                <a:lnTo>
                  <a:pt x="1427" y="575"/>
                </a:lnTo>
                <a:lnTo>
                  <a:pt x="1415" y="566"/>
                </a:lnTo>
                <a:lnTo>
                  <a:pt x="1402" y="557"/>
                </a:lnTo>
                <a:lnTo>
                  <a:pt x="1389" y="549"/>
                </a:lnTo>
                <a:lnTo>
                  <a:pt x="1375" y="542"/>
                </a:lnTo>
                <a:lnTo>
                  <a:pt x="1361" y="535"/>
                </a:lnTo>
                <a:lnTo>
                  <a:pt x="1354" y="532"/>
                </a:lnTo>
                <a:lnTo>
                  <a:pt x="1346" y="529"/>
                </a:lnTo>
                <a:lnTo>
                  <a:pt x="1331" y="524"/>
                </a:lnTo>
                <a:lnTo>
                  <a:pt x="1316" y="519"/>
                </a:lnTo>
                <a:lnTo>
                  <a:pt x="1301" y="515"/>
                </a:lnTo>
                <a:lnTo>
                  <a:pt x="1285" y="512"/>
                </a:lnTo>
                <a:lnTo>
                  <a:pt x="1269" y="509"/>
                </a:lnTo>
                <a:lnTo>
                  <a:pt x="1252" y="507"/>
                </a:lnTo>
                <a:lnTo>
                  <a:pt x="1236" y="506"/>
                </a:lnTo>
                <a:lnTo>
                  <a:pt x="1219" y="506"/>
                </a:lnTo>
                <a:close/>
                <a:moveTo>
                  <a:pt x="1675" y="0"/>
                </a:moveTo>
                <a:lnTo>
                  <a:pt x="2436" y="0"/>
                </a:lnTo>
                <a:lnTo>
                  <a:pt x="2436" y="414"/>
                </a:lnTo>
                <a:lnTo>
                  <a:pt x="2436" y="829"/>
                </a:lnTo>
                <a:lnTo>
                  <a:pt x="2436" y="1243"/>
                </a:lnTo>
                <a:lnTo>
                  <a:pt x="2436" y="1657"/>
                </a:lnTo>
                <a:lnTo>
                  <a:pt x="1675" y="1657"/>
                </a:lnTo>
                <a:lnTo>
                  <a:pt x="1675" y="1243"/>
                </a:lnTo>
                <a:lnTo>
                  <a:pt x="1675" y="829"/>
                </a:lnTo>
                <a:lnTo>
                  <a:pt x="1675" y="414"/>
                </a:lnTo>
                <a:lnTo>
                  <a:pt x="1675" y="0"/>
                </a:lnTo>
                <a:close/>
                <a:moveTo>
                  <a:pt x="2180" y="523"/>
                </a:moveTo>
                <a:lnTo>
                  <a:pt x="2180" y="825"/>
                </a:lnTo>
                <a:lnTo>
                  <a:pt x="1872" y="523"/>
                </a:lnTo>
                <a:lnTo>
                  <a:pt x="1776" y="523"/>
                </a:lnTo>
                <a:lnTo>
                  <a:pt x="1776" y="1142"/>
                </a:lnTo>
                <a:lnTo>
                  <a:pt x="1931" y="1142"/>
                </a:lnTo>
                <a:lnTo>
                  <a:pt x="1931" y="829"/>
                </a:lnTo>
                <a:lnTo>
                  <a:pt x="2251" y="1142"/>
                </a:lnTo>
                <a:lnTo>
                  <a:pt x="2336" y="1142"/>
                </a:lnTo>
                <a:lnTo>
                  <a:pt x="2336" y="523"/>
                </a:lnTo>
                <a:lnTo>
                  <a:pt x="2180" y="523"/>
                </a:lnTo>
                <a:close/>
                <a:moveTo>
                  <a:pt x="0" y="0"/>
                </a:moveTo>
                <a:lnTo>
                  <a:pt x="761" y="0"/>
                </a:lnTo>
                <a:lnTo>
                  <a:pt x="761" y="414"/>
                </a:lnTo>
                <a:lnTo>
                  <a:pt x="761" y="829"/>
                </a:lnTo>
                <a:lnTo>
                  <a:pt x="761" y="1243"/>
                </a:lnTo>
                <a:lnTo>
                  <a:pt x="761" y="1657"/>
                </a:lnTo>
                <a:lnTo>
                  <a:pt x="0" y="1657"/>
                </a:lnTo>
                <a:lnTo>
                  <a:pt x="0" y="1243"/>
                </a:lnTo>
                <a:lnTo>
                  <a:pt x="0" y="829"/>
                </a:lnTo>
                <a:lnTo>
                  <a:pt x="0" y="414"/>
                </a:lnTo>
                <a:lnTo>
                  <a:pt x="0" y="0"/>
                </a:lnTo>
                <a:close/>
                <a:moveTo>
                  <a:pt x="699" y="1142"/>
                </a:moveTo>
                <a:lnTo>
                  <a:pt x="454" y="814"/>
                </a:lnTo>
                <a:lnTo>
                  <a:pt x="683" y="523"/>
                </a:lnTo>
                <a:lnTo>
                  <a:pt x="485" y="523"/>
                </a:lnTo>
                <a:lnTo>
                  <a:pt x="278" y="793"/>
                </a:lnTo>
                <a:lnTo>
                  <a:pt x="278" y="523"/>
                </a:lnTo>
                <a:lnTo>
                  <a:pt x="110" y="523"/>
                </a:lnTo>
                <a:lnTo>
                  <a:pt x="110" y="1142"/>
                </a:lnTo>
                <a:lnTo>
                  <a:pt x="278" y="1142"/>
                </a:lnTo>
                <a:lnTo>
                  <a:pt x="278" y="850"/>
                </a:lnTo>
                <a:lnTo>
                  <a:pt x="493" y="1142"/>
                </a:lnTo>
                <a:lnTo>
                  <a:pt x="699" y="1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395" tIns="45696" rIns="91395" bIns="45696" numCol="1" anchor="t" anchorCtr="0" compatLnSpc="1">
            <a:prstTxWarp prst="textNoShape">
              <a:avLst/>
            </a:prstTxWarp>
          </a:bodyPr>
          <a:lstStyle/>
          <a:p>
            <a:pPr defTabSz="914309" fontAlgn="base">
              <a:spcBef>
                <a:spcPct val="0"/>
              </a:spcBef>
              <a:spcAft>
                <a:spcPct val="0"/>
              </a:spcAft>
            </a:pPr>
            <a:endParaRPr lang="en-GB" sz="1800">
              <a:solidFill>
                <a:srgbClr val="4646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676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75" r:id="rId1"/>
    <p:sldLayoutId id="2147485176" r:id="rId2"/>
    <p:sldLayoutId id="2147485177" r:id="rId3"/>
    <p:sldLayoutId id="2147485178" r:id="rId4"/>
    <p:sldLayoutId id="2147485179" r:id="rId5"/>
    <p:sldLayoutId id="2147485180" r:id="rId6"/>
    <p:sldLayoutId id="2147485181" r:id="rId7"/>
    <p:sldLayoutId id="2147485182" r:id="rId8"/>
    <p:sldLayoutId id="2147485183" r:id="rId9"/>
    <p:sldLayoutId id="2147485184" r:id="rId10"/>
    <p:sldLayoutId id="2147485185" r:id="rId11"/>
    <p:sldLayoutId id="2147485186" r:id="rId12"/>
    <p:sldLayoutId id="2147485187" r:id="rId13"/>
    <p:sldLayoutId id="2147485188" r:id="rId14"/>
    <p:sldLayoutId id="2147485189" r:id="rId15"/>
    <p:sldLayoutId id="2147485190" r:id="rId16"/>
    <p:sldLayoutId id="2147485191" r:id="rId17"/>
    <p:sldLayoutId id="2147485192" r:id="rId18"/>
    <p:sldLayoutId id="2147485193" r:id="rId19"/>
    <p:sldLayoutId id="2147485194" r:id="rId20"/>
    <p:sldLayoutId id="2147485195" r:id="rId21"/>
    <p:sldLayoutId id="2147485196" r:id="rId22"/>
    <p:sldLayoutId id="2147485197" r:id="rId23"/>
    <p:sldLayoutId id="2147485198" r:id="rId24"/>
    <p:sldLayoutId id="2147485199" r:id="rId25"/>
    <p:sldLayoutId id="2147485200" r:id="rId26"/>
    <p:sldLayoutId id="2147485201" r:id="rId27"/>
    <p:sldLayoutId id="2147485202" r:id="rId28"/>
    <p:sldLayoutId id="2147485203" r:id="rId29"/>
    <p:sldLayoutId id="2147485204" r:id="rId30"/>
    <p:sldLayoutId id="2147485205" r:id="rId31"/>
  </p:sldLayoutIdLst>
  <p:transition spd="med">
    <p:fade/>
  </p:transition>
  <p:hf hdr="0"/>
  <p:txStyles>
    <p:titleStyle>
      <a:lvl1pPr algn="l" rtl="0" fontAlgn="base">
        <a:lnSpc>
          <a:spcPct val="85000"/>
        </a:lnSpc>
        <a:spcBef>
          <a:spcPct val="0"/>
        </a:spcBef>
        <a:spcAft>
          <a:spcPct val="0"/>
        </a:spcAft>
        <a:defRPr sz="3200" cap="none" spc="0" baseline="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5pPr>
      <a:lvl6pPr marL="609417"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6pPr>
      <a:lvl7pPr marL="1218834"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7pPr>
      <a:lvl8pPr marL="1828251"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8pPr>
      <a:lvl9pPr marL="2437668" algn="l" rtl="0" fontAlgn="base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Arial" charset="0"/>
        </a:defRPr>
      </a:lvl9pPr>
    </p:titleStyle>
    <p:bodyStyle>
      <a:lvl1pPr marL="266566" indent="-266566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539480" indent="-272914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Arial" charset="0"/>
        <a:buChar char="–"/>
        <a:defRPr sz="1800">
          <a:solidFill>
            <a:schemeClr val="tx1"/>
          </a:solidFill>
          <a:latin typeface="+mn-lt"/>
        </a:defRPr>
      </a:lvl2pPr>
      <a:lvl3pPr marL="806046" indent="-266566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3pPr>
      <a:lvl4pPr marL="1071028" indent="-264979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Arial" charset="0"/>
        <a:buChar char="–"/>
        <a:defRPr sz="1400">
          <a:solidFill>
            <a:schemeClr val="tx1"/>
          </a:solidFill>
          <a:latin typeface="+mn-lt"/>
        </a:defRPr>
      </a:lvl4pPr>
      <a:lvl5pPr marL="1345526" indent="-274502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5pPr>
      <a:lvl6pPr marL="1520065" indent="-264979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6pPr>
      <a:lvl7pPr marL="1794564" indent="-274502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7pPr>
      <a:lvl8pPr marL="2061130" indent="-266566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8pPr>
      <a:lvl9pPr marL="2334046" indent="-272914" algn="l" rtl="0" fontAlgn="base">
        <a:lnSpc>
          <a:spcPct val="120000"/>
        </a:lnSpc>
        <a:spcBef>
          <a:spcPts val="800"/>
        </a:spcBef>
        <a:spcAft>
          <a:spcPts val="0"/>
        </a:spcAft>
        <a:buClr>
          <a:schemeClr val="tx2"/>
        </a:buClr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417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834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251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668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086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503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5919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336" algn="l" defTabSz="1218834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4436" y="188385"/>
            <a:ext cx="10466089" cy="12244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34435" y="1411819"/>
            <a:ext cx="11523132" cy="4799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15414" y="6453719"/>
            <a:ext cx="1536172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FCA89752-D153-4406-89BC-3374E2C05CAC}" type="datetime1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8/15/2018</a:t>
            </a:fld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586" y="6453190"/>
            <a:ext cx="95059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191919"/>
                </a:solidFill>
              </a:rPr>
              <a:t>Confidential  |  © KONE Corporation</a:t>
            </a: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34435" y="6453719"/>
            <a:ext cx="48098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36000" rIns="72000" bIns="36000" numCol="1" anchor="ctr" anchorCtr="0" compatLnSpc="1">
            <a:prstTxWarp prst="textNoShape">
              <a:avLst/>
            </a:prstTxWarp>
          </a:bodyPr>
          <a:lstStyle>
            <a:lvl1pPr>
              <a:defRPr sz="933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191919"/>
              </a:solidFill>
            </a:endParaRPr>
          </a:p>
        </p:txBody>
      </p:sp>
      <p:grpSp>
        <p:nvGrpSpPr>
          <p:cNvPr id="25" name="Group 28"/>
          <p:cNvGrpSpPr>
            <a:grpSpLocks/>
          </p:cNvGrpSpPr>
          <p:nvPr/>
        </p:nvGrpSpPr>
        <p:grpSpPr bwMode="auto">
          <a:xfrm>
            <a:off x="10991852" y="351382"/>
            <a:ext cx="768349" cy="387351"/>
            <a:chOff x="2539" y="1988"/>
            <a:chExt cx="682" cy="345"/>
          </a:xfrm>
        </p:grpSpPr>
        <p:sp>
          <p:nvSpPr>
            <p:cNvPr id="26" name="Rectangle 29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8" name="Rectangle 31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29" name="Freeform 32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30" name="Rectangle 33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32" name="Rectangle 35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  <p:sp>
          <p:nvSpPr>
            <p:cNvPr id="33" name="Freeform 36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fi-FI" sz="2400" dirty="0">
                <a:solidFill>
                  <a:srgbClr val="19191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53000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07" r:id="rId1"/>
    <p:sldLayoutId id="2147485208" r:id="rId2"/>
    <p:sldLayoutId id="2147485209" r:id="rId3"/>
    <p:sldLayoutId id="2147485210" r:id="rId4"/>
    <p:sldLayoutId id="2147485211" r:id="rId5"/>
    <p:sldLayoutId id="2147485212" r:id="rId6"/>
    <p:sldLayoutId id="2147485213" r:id="rId7"/>
    <p:sldLayoutId id="2147485214" r:id="rId8"/>
    <p:sldLayoutId id="2147485215" r:id="rId9"/>
    <p:sldLayoutId id="2147485216" r:id="rId10"/>
    <p:sldLayoutId id="2147485217" r:id="rId11"/>
    <p:sldLayoutId id="2147485218" r:id="rId12"/>
    <p:sldLayoutId id="2147485219" r:id="rId13"/>
    <p:sldLayoutId id="2147485220" r:id="rId14"/>
    <p:sldLayoutId id="2147485221" r:id="rId15"/>
    <p:sldLayoutId id="2147485222" r:id="rId16"/>
    <p:sldLayoutId id="2147485223" r:id="rId17"/>
    <p:sldLayoutId id="2147485224" r:id="rId18"/>
    <p:sldLayoutId id="2147485225" r:id="rId19"/>
    <p:sldLayoutId id="2147485226" r:id="rId20"/>
    <p:sldLayoutId id="2147485227" r:id="rId21"/>
    <p:sldLayoutId id="2147485228" r:id="rId22"/>
    <p:sldLayoutId id="2147485229" r:id="rId23"/>
    <p:sldLayoutId id="2147485230" r:id="rId24"/>
    <p:sldLayoutId id="2147485231" r:id="rId25"/>
    <p:sldLayoutId id="2147485232" r:id="rId26"/>
    <p:sldLayoutId id="2147485233" r:id="rId27"/>
    <p:sldLayoutId id="2147485234" r:id="rId28"/>
  </p:sldLayoutIdLst>
  <p:hf hd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5pPr>
      <a:lvl6pPr marL="609570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6pPr>
      <a:lvl7pPr marL="1219140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7pPr>
      <a:lvl8pPr marL="1828709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8pPr>
      <a:lvl9pPr marL="2438278" algn="l" rtl="0" eaLnBrk="1" fontAlgn="base" hangingPunct="1">
        <a:spcBef>
          <a:spcPct val="0"/>
        </a:spcBef>
        <a:spcAft>
          <a:spcPct val="0"/>
        </a:spcAft>
        <a:defRPr sz="3733">
          <a:solidFill>
            <a:schemeClr val="tx2"/>
          </a:solidFill>
          <a:latin typeface="Arial" charset="0"/>
        </a:defRPr>
      </a:lvl9pPr>
    </p:titleStyle>
    <p:bodyStyle>
      <a:lvl1pPr marL="361934" indent="-361934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11165" indent="-347117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2133">
          <a:solidFill>
            <a:schemeClr val="tx1"/>
          </a:solidFill>
          <a:latin typeface="+mn-lt"/>
        </a:defRPr>
      </a:lvl2pPr>
      <a:lvl3pPr marL="1073097" indent="-359815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3pPr>
      <a:lvl4pPr marL="1432912" indent="-357699" algn="l" rtl="0" eaLnBrk="1" fontAlgn="base" hangingPunct="1">
        <a:spcBef>
          <a:spcPct val="0"/>
        </a:spcBef>
        <a:spcAft>
          <a:spcPts val="533"/>
        </a:spcAft>
        <a:buFont typeface="Arial" charset="0"/>
        <a:buChar char="–"/>
        <a:defRPr sz="1600">
          <a:solidFill>
            <a:schemeClr val="tx1"/>
          </a:solidFill>
          <a:latin typeface="+mn-lt"/>
        </a:defRPr>
      </a:lvl4pPr>
      <a:lvl5pPr marL="1794843" indent="-359815" algn="l" rtl="0" eaLnBrk="1" fontAlgn="base" hangingPunct="1">
        <a:spcBef>
          <a:spcPct val="0"/>
        </a:spcBef>
        <a:spcAft>
          <a:spcPts val="533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404413" indent="-35981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6pPr>
      <a:lvl7pPr marL="3013983" indent="-35981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7pPr>
      <a:lvl8pPr marL="3623552" indent="-35981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8pPr>
      <a:lvl9pPr marL="4233122" indent="-35981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867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70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40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09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278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848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418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6987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557" algn="l" defTabSz="121914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35422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36" r:id="rId1"/>
    <p:sldLayoutId id="2147485237" r:id="rId2"/>
    <p:sldLayoutId id="2147485238" r:id="rId3"/>
    <p:sldLayoutId id="2147485239" r:id="rId4"/>
    <p:sldLayoutId id="2147485240" r:id="rId5"/>
    <p:sldLayoutId id="2147485241" r:id="rId6"/>
    <p:sldLayoutId id="2147485242" r:id="rId7"/>
    <p:sldLayoutId id="2147485243" r:id="rId8"/>
    <p:sldLayoutId id="2147485244" r:id="rId9"/>
    <p:sldLayoutId id="2147485245" r:id="rId10"/>
    <p:sldLayoutId id="2147485246" r:id="rId11"/>
    <p:sldLayoutId id="2147485247" r:id="rId12"/>
    <p:sldLayoutId id="2147485248" r:id="rId13"/>
    <p:sldLayoutId id="2147485249" r:id="rId14"/>
    <p:sldLayoutId id="2147485250" r:id="rId15"/>
    <p:sldLayoutId id="2147485251" r:id="rId16"/>
    <p:sldLayoutId id="2147485252" r:id="rId17"/>
    <p:sldLayoutId id="2147485253" r:id="rId18"/>
    <p:sldLayoutId id="2147485254" r:id="rId19"/>
    <p:sldLayoutId id="2147485255" r:id="rId20"/>
    <p:sldLayoutId id="2147485256" r:id="rId21"/>
    <p:sldLayoutId id="2147485257" r:id="rId22"/>
    <p:sldLayoutId id="2147485258" r:id="rId23"/>
    <p:sldLayoutId id="2147485259" r:id="rId24"/>
    <p:sldLayoutId id="2147485260" r:id="rId25"/>
    <p:sldLayoutId id="2147485261" r:id="rId26"/>
    <p:sldLayoutId id="2147485262" r:id="rId27"/>
    <p:sldLayoutId id="2147485263" r:id="rId28"/>
    <p:sldLayoutId id="2147485264" r:id="rId29"/>
    <p:sldLayoutId id="2147485265" r:id="rId30"/>
    <p:sldLayoutId id="2147485266" r:id="rId31"/>
    <p:sldLayoutId id="2147485267" r:id="rId32"/>
    <p:sldLayoutId id="2147485268" r:id="rId33"/>
    <p:sldLayoutId id="2147485269" r:id="rId34"/>
    <p:sldLayoutId id="2147485270" r:id="rId35"/>
    <p:sldLayoutId id="2147485271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46161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10" r:id="rId1"/>
    <p:sldLayoutId id="2147485311" r:id="rId2"/>
    <p:sldLayoutId id="2147485312" r:id="rId3"/>
    <p:sldLayoutId id="2147485313" r:id="rId4"/>
    <p:sldLayoutId id="2147485314" r:id="rId5"/>
    <p:sldLayoutId id="2147485315" r:id="rId6"/>
    <p:sldLayoutId id="2147485316" r:id="rId7"/>
    <p:sldLayoutId id="2147485317" r:id="rId8"/>
    <p:sldLayoutId id="2147485318" r:id="rId9"/>
    <p:sldLayoutId id="2147485319" r:id="rId10"/>
    <p:sldLayoutId id="2147485320" r:id="rId11"/>
    <p:sldLayoutId id="2147485321" r:id="rId12"/>
    <p:sldLayoutId id="2147485322" r:id="rId13"/>
    <p:sldLayoutId id="2147485323" r:id="rId14"/>
    <p:sldLayoutId id="2147485324" r:id="rId15"/>
    <p:sldLayoutId id="2147485325" r:id="rId16"/>
    <p:sldLayoutId id="2147485326" r:id="rId17"/>
    <p:sldLayoutId id="2147485327" r:id="rId18"/>
    <p:sldLayoutId id="2147485328" r:id="rId19"/>
    <p:sldLayoutId id="2147485329" r:id="rId20"/>
    <p:sldLayoutId id="2147485330" r:id="rId21"/>
    <p:sldLayoutId id="2147485331" r:id="rId22"/>
    <p:sldLayoutId id="2147485332" r:id="rId23"/>
    <p:sldLayoutId id="2147485333" r:id="rId24"/>
    <p:sldLayoutId id="2147485334" r:id="rId25"/>
    <p:sldLayoutId id="2147485335" r:id="rId26"/>
    <p:sldLayoutId id="2147485336" r:id="rId27"/>
    <p:sldLayoutId id="2147485337" r:id="rId28"/>
    <p:sldLayoutId id="2147485338" r:id="rId29"/>
    <p:sldLayoutId id="2147485339" r:id="rId30"/>
    <p:sldLayoutId id="2147485340" r:id="rId31"/>
    <p:sldLayoutId id="2147485341" r:id="rId32"/>
    <p:sldLayoutId id="2147485342" r:id="rId33"/>
    <p:sldLayoutId id="2147485343" r:id="rId34"/>
    <p:sldLayoutId id="2147485344" r:id="rId35"/>
    <p:sldLayoutId id="2147485345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45923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47" r:id="rId1"/>
    <p:sldLayoutId id="2147485348" r:id="rId2"/>
    <p:sldLayoutId id="2147485349" r:id="rId3"/>
    <p:sldLayoutId id="2147485350" r:id="rId4"/>
    <p:sldLayoutId id="2147485351" r:id="rId5"/>
    <p:sldLayoutId id="2147485352" r:id="rId6"/>
    <p:sldLayoutId id="2147485353" r:id="rId7"/>
    <p:sldLayoutId id="2147485354" r:id="rId8"/>
    <p:sldLayoutId id="2147485355" r:id="rId9"/>
    <p:sldLayoutId id="2147485356" r:id="rId10"/>
    <p:sldLayoutId id="2147485357" r:id="rId11"/>
    <p:sldLayoutId id="2147485358" r:id="rId12"/>
    <p:sldLayoutId id="2147485359" r:id="rId13"/>
    <p:sldLayoutId id="2147485360" r:id="rId14"/>
    <p:sldLayoutId id="2147485361" r:id="rId15"/>
    <p:sldLayoutId id="2147485362" r:id="rId16"/>
    <p:sldLayoutId id="2147485363" r:id="rId17"/>
    <p:sldLayoutId id="2147485364" r:id="rId18"/>
    <p:sldLayoutId id="2147485365" r:id="rId19"/>
    <p:sldLayoutId id="2147485366" r:id="rId20"/>
    <p:sldLayoutId id="2147485367" r:id="rId21"/>
    <p:sldLayoutId id="2147485368" r:id="rId22"/>
    <p:sldLayoutId id="2147485369" r:id="rId23"/>
    <p:sldLayoutId id="2147485370" r:id="rId24"/>
    <p:sldLayoutId id="2147485371" r:id="rId25"/>
    <p:sldLayoutId id="2147485372" r:id="rId26"/>
    <p:sldLayoutId id="2147485373" r:id="rId27"/>
    <p:sldLayoutId id="2147485374" r:id="rId28"/>
    <p:sldLayoutId id="2147485375" r:id="rId29"/>
    <p:sldLayoutId id="2147485376" r:id="rId30"/>
    <p:sldLayoutId id="2147485377" r:id="rId31"/>
    <p:sldLayoutId id="2147485378" r:id="rId32"/>
    <p:sldLayoutId id="2147485379" r:id="rId33"/>
    <p:sldLayoutId id="2147485380" r:id="rId34"/>
    <p:sldLayoutId id="2147485381" r:id="rId35"/>
    <p:sldLayoutId id="2147485382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5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3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8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6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696660" y="6886273"/>
            <a:ext cx="498533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76733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21" r:id="rId1"/>
    <p:sldLayoutId id="2147485422" r:id="rId2"/>
    <p:sldLayoutId id="2147485423" r:id="rId3"/>
    <p:sldLayoutId id="2147485424" r:id="rId4"/>
    <p:sldLayoutId id="2147485425" r:id="rId5"/>
    <p:sldLayoutId id="2147485426" r:id="rId6"/>
    <p:sldLayoutId id="2147485427" r:id="rId7"/>
    <p:sldLayoutId id="2147485428" r:id="rId8"/>
    <p:sldLayoutId id="2147485429" r:id="rId9"/>
    <p:sldLayoutId id="2147485430" r:id="rId10"/>
    <p:sldLayoutId id="2147485431" r:id="rId11"/>
    <p:sldLayoutId id="2147485432" r:id="rId12"/>
    <p:sldLayoutId id="2147485433" r:id="rId13"/>
    <p:sldLayoutId id="2147485434" r:id="rId14"/>
    <p:sldLayoutId id="2147485435" r:id="rId15"/>
    <p:sldLayoutId id="2147485436" r:id="rId16"/>
    <p:sldLayoutId id="2147485437" r:id="rId17"/>
    <p:sldLayoutId id="2147485438" r:id="rId18"/>
    <p:sldLayoutId id="2147485439" r:id="rId19"/>
    <p:sldLayoutId id="2147485440" r:id="rId20"/>
    <p:sldLayoutId id="2147485441" r:id="rId21"/>
    <p:sldLayoutId id="2147485442" r:id="rId22"/>
    <p:sldLayoutId id="2147485443" r:id="rId23"/>
    <p:sldLayoutId id="2147485444" r:id="rId24"/>
    <p:sldLayoutId id="2147485445" r:id="rId25"/>
    <p:sldLayoutId id="2147485446" r:id="rId26"/>
    <p:sldLayoutId id="2147485447" r:id="rId27"/>
    <p:sldLayoutId id="2147485448" r:id="rId28"/>
    <p:sldLayoutId id="2147485449" r:id="rId29"/>
    <p:sldLayoutId id="2147485450" r:id="rId30"/>
    <p:sldLayoutId id="2147485451" r:id="rId31"/>
    <p:sldLayoutId id="2147485452" r:id="rId32"/>
    <p:sldLayoutId id="2147485453" r:id="rId33"/>
    <p:sldLayoutId id="2147485454" r:id="rId34"/>
    <p:sldLayoutId id="2147485455" r:id="rId35"/>
    <p:sldLayoutId id="2147485456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31800" y="188913"/>
            <a:ext cx="9984317" cy="1223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0" y="1412875"/>
            <a:ext cx="11328400" cy="4679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grpSp>
        <p:nvGrpSpPr>
          <p:cNvPr id="1040" name="Group 16"/>
          <p:cNvGrpSpPr>
            <a:grpSpLocks/>
          </p:cNvGrpSpPr>
          <p:nvPr/>
        </p:nvGrpSpPr>
        <p:grpSpPr bwMode="auto">
          <a:xfrm>
            <a:off x="10606618" y="333375"/>
            <a:ext cx="1058333" cy="401638"/>
            <a:chOff x="2539" y="1988"/>
            <a:chExt cx="682" cy="345"/>
          </a:xfrm>
        </p:grpSpPr>
        <p:sp>
          <p:nvSpPr>
            <p:cNvPr id="1041" name="Rectangle 17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3" name="Rectangle 19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 userDrawn="1"/>
          </p:nvSpPr>
          <p:spPr bwMode="auto">
            <a:xfrm>
              <a:off x="2909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5" name="Rectangle 21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6" name="Freeform 22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7" name="Rectangle 23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 userDrawn="1"/>
          </p:nvSpPr>
          <p:spPr bwMode="auto">
            <a:xfrm>
              <a:off x="3092" y="2097"/>
              <a:ext cx="99" cy="128"/>
            </a:xfrm>
            <a:custGeom>
              <a:avLst/>
              <a:gdLst>
                <a:gd name="T0" fmla="*/ 35 w 99"/>
                <a:gd name="T1" fmla="*/ 99 h 128"/>
                <a:gd name="T2" fmla="*/ 35 w 99"/>
                <a:gd name="T3" fmla="*/ 77 h 128"/>
                <a:gd name="T4" fmla="*/ 91 w 99"/>
                <a:gd name="T5" fmla="*/ 77 h 128"/>
                <a:gd name="T6" fmla="*/ 91 w 99"/>
                <a:gd name="T7" fmla="*/ 50 h 128"/>
                <a:gd name="T8" fmla="*/ 35 w 99"/>
                <a:gd name="T9" fmla="*/ 50 h 128"/>
                <a:gd name="T10" fmla="*/ 35 w 99"/>
                <a:gd name="T11" fmla="*/ 28 h 128"/>
                <a:gd name="T12" fmla="*/ 99 w 99"/>
                <a:gd name="T13" fmla="*/ 28 h 128"/>
                <a:gd name="T14" fmla="*/ 99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99 w 99"/>
                <a:gd name="T21" fmla="*/ 128 h 128"/>
                <a:gd name="T22" fmla="*/ 99 w 99"/>
                <a:gd name="T23" fmla="*/ 99 h 128"/>
                <a:gd name="T24" fmla="*/ 35 w 99"/>
                <a:gd name="T25" fmla="*/ 9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800">
                <a:solidFill>
                  <a:srgbClr val="191919"/>
                </a:solidFill>
              </a:endParaRPr>
            </a:p>
          </p:txBody>
        </p:sp>
      </p:grpSp>
      <p:sp>
        <p:nvSpPr>
          <p:cNvPr id="1049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912284" y="6453188"/>
            <a:ext cx="143933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0" bIns="45720" numCol="1" anchor="t" anchorCtr="0" compatLnSpc="1">
            <a:prstTxWarp prst="textNoShape">
              <a:avLst/>
            </a:prstTxWarp>
          </a:bodyPr>
          <a:lstStyle>
            <a:lvl1pPr>
              <a:defRPr sz="8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41507435-12AB-414C-88D0-BA3E5E6E6A46}" type="datetime1">
              <a:rPr lang="fi-FI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15.8.2018</a:t>
            </a:fld>
            <a:endParaRPr lang="en-US">
              <a:solidFill>
                <a:srgbClr val="191919"/>
              </a:solidFill>
            </a:endParaRPr>
          </a:p>
        </p:txBody>
      </p:sp>
      <p:sp>
        <p:nvSpPr>
          <p:cNvPr id="105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1618" y="6453188"/>
            <a:ext cx="940858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8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srgbClr val="191919"/>
                </a:solidFill>
              </a:rPr>
              <a:t>Confidential  |  © KONE Corporation</a:t>
            </a:r>
            <a:endParaRPr lang="en-US" dirty="0">
              <a:solidFill>
                <a:srgbClr val="191919"/>
              </a:solidFill>
            </a:endParaRPr>
          </a:p>
        </p:txBody>
      </p:sp>
      <p:sp>
        <p:nvSpPr>
          <p:cNvPr id="105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31801" y="6453188"/>
            <a:ext cx="480484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0" bIns="45720" numCol="1" anchor="t" anchorCtr="0" compatLnSpc="1">
            <a:prstTxWarp prst="textNoShape">
              <a:avLst/>
            </a:prstTxWarp>
          </a:bodyPr>
          <a:lstStyle>
            <a:lvl1pPr>
              <a:defRPr sz="8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604FC64F-66B6-486E-8EFE-9FD96A66D16B}" type="slidenum">
              <a:rPr lang="en-US" smtClean="0">
                <a:solidFill>
                  <a:srgbClr val="19191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3448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58" r:id="rId1"/>
    <p:sldLayoutId id="2147485459" r:id="rId2"/>
    <p:sldLayoutId id="2147485460" r:id="rId3"/>
    <p:sldLayoutId id="2147485461" r:id="rId4"/>
    <p:sldLayoutId id="2147485462" r:id="rId5"/>
    <p:sldLayoutId id="2147485463" r:id="rId6"/>
    <p:sldLayoutId id="2147485464" r:id="rId7"/>
    <p:sldLayoutId id="2147485465" r:id="rId8"/>
    <p:sldLayoutId id="2147485466" r:id="rId9"/>
    <p:sldLayoutId id="2147485467" r:id="rId10"/>
    <p:sldLayoutId id="2147485468" r:id="rId11"/>
    <p:sldLayoutId id="2147485469" r:id="rId12"/>
    <p:sldLayoutId id="2147485470" r:id="rId13"/>
    <p:sldLayoutId id="2147485471" r:id="rId14"/>
    <p:sldLayoutId id="2147485472" r:id="rId15"/>
    <p:sldLayoutId id="2147485473" r:id="rId16"/>
    <p:sldLayoutId id="2147485474" r:id="rId17"/>
    <p:sldLayoutId id="2147485475" r:id="rId18"/>
    <p:sldLayoutId id="2147485476" r:id="rId19"/>
    <p:sldLayoutId id="2147485477" r:id="rId20"/>
    <p:sldLayoutId id="2147485478" r:id="rId21"/>
    <p:sldLayoutId id="2147485479" r:id="rId22"/>
    <p:sldLayoutId id="2147485480" r:id="rId23"/>
    <p:sldLayoutId id="2147485481" r:id="rId24"/>
    <p:sldLayoutId id="2147485482" r:id="rId25"/>
    <p:sldLayoutId id="2147485483" r:id="rId26"/>
    <p:sldLayoutId id="2147485484" r:id="rId27"/>
    <p:sldLayoutId id="2147485485" r:id="rId28"/>
    <p:sldLayoutId id="2147485486" r:id="rId29"/>
  </p:sldLayoutIdLst>
  <p:hf hd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71463" indent="-271463" algn="l" rtl="0" eaLnBrk="1" fontAlgn="base" hangingPunct="1">
        <a:spcBef>
          <a:spcPct val="0"/>
        </a:spcBef>
        <a:spcAft>
          <a:spcPts val="400"/>
        </a:spcAft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533400" indent="-260350" algn="l" rtl="0" eaLnBrk="1" fontAlgn="base" hangingPunct="1">
        <a:spcBef>
          <a:spcPct val="0"/>
        </a:spcBef>
        <a:spcAft>
          <a:spcPts val="400"/>
        </a:spcAft>
        <a:buFont typeface="Arial" charset="0"/>
        <a:buChar char="–"/>
        <a:defRPr>
          <a:solidFill>
            <a:schemeClr val="tx1"/>
          </a:solidFill>
          <a:latin typeface="+mn-lt"/>
        </a:defRPr>
      </a:lvl2pPr>
      <a:lvl3pPr marL="804863" indent="-269875" algn="l" rtl="0" eaLnBrk="1" fontAlgn="base" hangingPunct="1">
        <a:spcBef>
          <a:spcPct val="0"/>
        </a:spcBef>
        <a:spcAft>
          <a:spcPts val="400"/>
        </a:spcAft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3pPr>
      <a:lvl4pPr marL="1074738" indent="-268288" algn="l" rtl="0" eaLnBrk="1" fontAlgn="base" hangingPunct="1">
        <a:spcBef>
          <a:spcPct val="0"/>
        </a:spcBef>
        <a:spcAft>
          <a:spcPts val="400"/>
        </a:spcAft>
        <a:buFont typeface="Arial" charset="0"/>
        <a:buChar char="–"/>
        <a:defRPr sz="1400">
          <a:solidFill>
            <a:schemeClr val="tx1"/>
          </a:solidFill>
          <a:latin typeface="+mn-lt"/>
        </a:defRPr>
      </a:lvl4pPr>
      <a:lvl5pPr marL="1346200" indent="-269875" algn="l" rtl="0" eaLnBrk="1" fontAlgn="base" hangingPunct="1">
        <a:spcBef>
          <a:spcPct val="0"/>
        </a:spcBef>
        <a:spcAft>
          <a:spcPts val="4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5pPr>
      <a:lvl6pPr marL="18034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6pPr>
      <a:lvl7pPr marL="22606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7pPr>
      <a:lvl8pPr marL="27178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8pPr>
      <a:lvl9pPr marL="3175000" indent="-269875" algn="l" rtl="0" eaLnBrk="1" fontAlgn="base" hangingPunct="1">
        <a:spcBef>
          <a:spcPct val="0"/>
        </a:spcBef>
        <a:spcAft>
          <a:spcPct val="2000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7524" y="6454776"/>
            <a:ext cx="2086708" cy="142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 sz="569">
                <a:solidFill>
                  <a:srgbClr val="0071B9"/>
                </a:solidFill>
                <a:latin typeface="Arial"/>
                <a:cs typeface="+mn-cs"/>
              </a:defRPr>
            </a:lvl1pPr>
          </a:lstStyle>
          <a:p>
            <a:pPr defTabSz="914400">
              <a:defRPr/>
            </a:pPr>
            <a:fld id="{23327797-EA96-46D0-B1DA-769212FAE423}" type="datetime3">
              <a:rPr lang="en-US" smtClean="0"/>
              <a:pPr defTabSz="914400">
                <a:defRPr/>
              </a:pPr>
              <a:t>15 August 2018</a:t>
            </a:fld>
            <a:endParaRPr lang="en-US" dirty="0"/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1678" y="6454776"/>
            <a:ext cx="2373922" cy="142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569">
                <a:solidFill>
                  <a:srgbClr val="0071B9"/>
                </a:solidFill>
                <a:latin typeface="Arial"/>
                <a:cs typeface="+mn-cs"/>
              </a:defRPr>
            </a:lvl1pPr>
          </a:lstStyle>
          <a:p>
            <a:pPr defTabSz="914400"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10308" y="6453188"/>
            <a:ext cx="287216" cy="144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 sz="569">
                <a:solidFill>
                  <a:srgbClr val="0071B9"/>
                </a:solidFill>
                <a:latin typeface="Arial"/>
                <a:cs typeface="+mn-cs"/>
              </a:defRPr>
            </a:lvl1pPr>
          </a:lstStyle>
          <a:p>
            <a:pPr defTabSz="914400">
              <a:defRPr/>
            </a:pPr>
            <a:fld id="{C09A1994-6C63-466F-B995-81F0D6AA8190}" type="slidenum">
              <a:rPr lang="en-US" smtClean="0"/>
              <a:pPr defTabSz="914400">
                <a:defRPr/>
              </a:pPr>
              <a:t>‹#›</a:t>
            </a:fld>
            <a:endParaRPr lang="en-US" dirty="0"/>
          </a:p>
        </p:txBody>
      </p:sp>
      <p:sp>
        <p:nvSpPr>
          <p:cNvPr id="48133" name="Text Placeholder 12"/>
          <p:cNvSpPr>
            <a:spLocks noGrp="1"/>
          </p:cNvSpPr>
          <p:nvPr>
            <p:ph type="body" idx="1"/>
          </p:nvPr>
        </p:nvSpPr>
        <p:spPr bwMode="auto">
          <a:xfrm>
            <a:off x="408355" y="1628776"/>
            <a:ext cx="10367108" cy="4608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fi-FI"/>
              <a:t>Edit Master text styles</a:t>
            </a:r>
          </a:p>
          <a:p>
            <a:pPr lvl="1"/>
            <a:r>
              <a:rPr lang="en-US" altLang="fi-FI"/>
              <a:t>Second level</a:t>
            </a:r>
          </a:p>
          <a:p>
            <a:pPr lvl="2"/>
            <a:r>
              <a:rPr lang="en-US" altLang="fi-FI"/>
              <a:t>Third level</a:t>
            </a:r>
          </a:p>
          <a:p>
            <a:pPr lvl="3"/>
            <a:r>
              <a:rPr lang="en-US" altLang="fi-FI"/>
              <a:t>Fourth level</a:t>
            </a:r>
          </a:p>
          <a:p>
            <a:pPr lvl="4"/>
            <a:r>
              <a:rPr lang="en-US" altLang="fi-FI"/>
              <a:t>Fifth level</a:t>
            </a:r>
          </a:p>
        </p:txBody>
      </p:sp>
      <p:sp>
        <p:nvSpPr>
          <p:cNvPr id="48134" name="Title Placeholder 13"/>
          <p:cNvSpPr>
            <a:spLocks noGrp="1"/>
          </p:cNvSpPr>
          <p:nvPr>
            <p:ph type="title"/>
          </p:nvPr>
        </p:nvSpPr>
        <p:spPr bwMode="auto">
          <a:xfrm>
            <a:off x="408355" y="404813"/>
            <a:ext cx="10367108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925001" y="6886575"/>
            <a:ext cx="270907" cy="2507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 defTabSz="914400">
              <a:defRPr/>
            </a:pPr>
            <a:r>
              <a:rPr lang="fi-FI" sz="163" dirty="0">
                <a:solidFill>
                  <a:srgbClr val="FFFFFF"/>
                </a:solidFill>
                <a:cs typeface="Arial" panose="020B0604020202020204" pitchFamily="34" charset="0"/>
              </a:rPr>
              <a:t>©grow. for KONE corporation</a:t>
            </a:r>
            <a:endParaRPr lang="en-GB" sz="163" dirty="0" err="1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grpSp>
        <p:nvGrpSpPr>
          <p:cNvPr id="48136" name="Group 15"/>
          <p:cNvGrpSpPr>
            <a:grpSpLocks noChangeAspect="1"/>
          </p:cNvGrpSpPr>
          <p:nvPr userDrawn="1"/>
        </p:nvGrpSpPr>
        <p:grpSpPr bwMode="auto">
          <a:xfrm>
            <a:off x="11064632" y="404814"/>
            <a:ext cx="719015" cy="363537"/>
            <a:chOff x="3498850" y="2112963"/>
            <a:chExt cx="5197475" cy="2630487"/>
          </a:xfrm>
        </p:grpSpPr>
        <p:sp>
          <p:nvSpPr>
            <p:cNvPr id="4813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2147483646 w 3274"/>
                <a:gd name="T3" fmla="*/ 0 h 1657"/>
                <a:gd name="T4" fmla="*/ 2147483646 w 3274"/>
                <a:gd name="T5" fmla="*/ 2147483646 h 1657"/>
                <a:gd name="T6" fmla="*/ 2147483646 w 3274"/>
                <a:gd name="T7" fmla="*/ 2147483646 h 1657"/>
                <a:gd name="T8" fmla="*/ 2147483646 w 3274"/>
                <a:gd name="T9" fmla="*/ 2147483646 h 1657"/>
                <a:gd name="T10" fmla="*/ 2147483646 w 3274"/>
                <a:gd name="T11" fmla="*/ 2147483646 h 1657"/>
                <a:gd name="T12" fmla="*/ 0 w 3274"/>
                <a:gd name="T13" fmla="*/ 2147483646 h 1657"/>
                <a:gd name="T14" fmla="*/ 0 w 3274"/>
                <a:gd name="T15" fmla="*/ 2147483646 h 1657"/>
                <a:gd name="T16" fmla="*/ 0 w 3274"/>
                <a:gd name="T17" fmla="*/ 2147483646 h 1657"/>
                <a:gd name="T18" fmla="*/ 0 w 3274"/>
                <a:gd name="T19" fmla="*/ 2147483646 h 1657"/>
                <a:gd name="T20" fmla="*/ 0 w 3274"/>
                <a:gd name="T21" fmla="*/ 0 h 1657"/>
                <a:gd name="T22" fmla="*/ 2147483646 w 3274"/>
                <a:gd name="T23" fmla="*/ 0 h 1657"/>
                <a:gd name="T24" fmla="*/ 2147483646 w 3274"/>
                <a:gd name="T25" fmla="*/ 0 h 1657"/>
                <a:gd name="T26" fmla="*/ 2147483646 w 3274"/>
                <a:gd name="T27" fmla="*/ 2147483646 h 1657"/>
                <a:gd name="T28" fmla="*/ 2147483646 w 3274"/>
                <a:gd name="T29" fmla="*/ 2147483646 h 1657"/>
                <a:gd name="T30" fmla="*/ 2147483646 w 3274"/>
                <a:gd name="T31" fmla="*/ 2147483646 h 1657"/>
                <a:gd name="T32" fmla="*/ 2147483646 w 3274"/>
                <a:gd name="T33" fmla="*/ 2147483646 h 1657"/>
                <a:gd name="T34" fmla="*/ 2147483646 w 3274"/>
                <a:gd name="T35" fmla="*/ 2147483646 h 1657"/>
                <a:gd name="T36" fmla="*/ 2147483646 w 3274"/>
                <a:gd name="T37" fmla="*/ 2147483646 h 1657"/>
                <a:gd name="T38" fmla="*/ 2147483646 w 3274"/>
                <a:gd name="T39" fmla="*/ 2147483646 h 1657"/>
                <a:gd name="T40" fmla="*/ 2147483646 w 3274"/>
                <a:gd name="T41" fmla="*/ 2147483646 h 1657"/>
                <a:gd name="T42" fmla="*/ 2147483646 w 3274"/>
                <a:gd name="T43" fmla="*/ 0 h 1657"/>
                <a:gd name="T44" fmla="*/ 2147483646 w 3274"/>
                <a:gd name="T45" fmla="*/ 0 h 1657"/>
                <a:gd name="T46" fmla="*/ 2147483646 w 3274"/>
                <a:gd name="T47" fmla="*/ 0 h 1657"/>
                <a:gd name="T48" fmla="*/ 2147483646 w 3274"/>
                <a:gd name="T49" fmla="*/ 2147483646 h 1657"/>
                <a:gd name="T50" fmla="*/ 2147483646 w 3274"/>
                <a:gd name="T51" fmla="*/ 2147483646 h 1657"/>
                <a:gd name="T52" fmla="*/ 2147483646 w 3274"/>
                <a:gd name="T53" fmla="*/ 2147483646 h 1657"/>
                <a:gd name="T54" fmla="*/ 2147483646 w 3274"/>
                <a:gd name="T55" fmla="*/ 2147483646 h 1657"/>
                <a:gd name="T56" fmla="*/ 2147483646 w 3274"/>
                <a:gd name="T57" fmla="*/ 2147483646 h 1657"/>
                <a:gd name="T58" fmla="*/ 2147483646 w 3274"/>
                <a:gd name="T59" fmla="*/ 2147483646 h 1657"/>
                <a:gd name="T60" fmla="*/ 2147483646 w 3274"/>
                <a:gd name="T61" fmla="*/ 2147483646 h 1657"/>
                <a:gd name="T62" fmla="*/ 2147483646 w 3274"/>
                <a:gd name="T63" fmla="*/ 2147483646 h 1657"/>
                <a:gd name="T64" fmla="*/ 2147483646 w 3274"/>
                <a:gd name="T65" fmla="*/ 0 h 1657"/>
                <a:gd name="T66" fmla="*/ 2147483646 w 3274"/>
                <a:gd name="T67" fmla="*/ 0 h 1657"/>
                <a:gd name="T68" fmla="*/ 2147483646 w 3274"/>
                <a:gd name="T69" fmla="*/ 0 h 1657"/>
                <a:gd name="T70" fmla="*/ 2147483646 w 3274"/>
                <a:gd name="T71" fmla="*/ 2147483646 h 1657"/>
                <a:gd name="T72" fmla="*/ 2147483646 w 3274"/>
                <a:gd name="T73" fmla="*/ 2147483646 h 1657"/>
                <a:gd name="T74" fmla="*/ 2147483646 w 3274"/>
                <a:gd name="T75" fmla="*/ 2147483646 h 1657"/>
                <a:gd name="T76" fmla="*/ 2147483646 w 3274"/>
                <a:gd name="T77" fmla="*/ 2147483646 h 1657"/>
                <a:gd name="T78" fmla="*/ 2147483646 w 3274"/>
                <a:gd name="T79" fmla="*/ 2147483646 h 1657"/>
                <a:gd name="T80" fmla="*/ 2147483646 w 3274"/>
                <a:gd name="T81" fmla="*/ 2147483646 h 1657"/>
                <a:gd name="T82" fmla="*/ 2147483646 w 3274"/>
                <a:gd name="T83" fmla="*/ 2147483646 h 1657"/>
                <a:gd name="T84" fmla="*/ 2147483646 w 3274"/>
                <a:gd name="T85" fmla="*/ 2147483646 h 1657"/>
                <a:gd name="T86" fmla="*/ 2147483646 w 3274"/>
                <a:gd name="T87" fmla="*/ 0 h 16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3B4245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813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2147483646 w 3024"/>
                <a:gd name="T1" fmla="*/ 2147483646 h 646"/>
                <a:gd name="T2" fmla="*/ 2147483646 w 3024"/>
                <a:gd name="T3" fmla="*/ 2147483646 h 646"/>
                <a:gd name="T4" fmla="*/ 2147483646 w 3024"/>
                <a:gd name="T5" fmla="*/ 2147483646 h 646"/>
                <a:gd name="T6" fmla="*/ 2147483646 w 3024"/>
                <a:gd name="T7" fmla="*/ 2147483646 h 646"/>
                <a:gd name="T8" fmla="*/ 2147483646 w 3024"/>
                <a:gd name="T9" fmla="*/ 2147483646 h 646"/>
                <a:gd name="T10" fmla="*/ 2147483646 w 3024"/>
                <a:gd name="T11" fmla="*/ 2147483646 h 646"/>
                <a:gd name="T12" fmla="*/ 2147483646 w 3024"/>
                <a:gd name="T13" fmla="*/ 2147483646 h 646"/>
                <a:gd name="T14" fmla="*/ 2147483646 w 3024"/>
                <a:gd name="T15" fmla="*/ 2147483646 h 646"/>
                <a:gd name="T16" fmla="*/ 2147483646 w 3024"/>
                <a:gd name="T17" fmla="*/ 2147483646 h 646"/>
                <a:gd name="T18" fmla="*/ 2147483646 w 3024"/>
                <a:gd name="T19" fmla="*/ 2147483646 h 646"/>
                <a:gd name="T20" fmla="*/ 2147483646 w 3024"/>
                <a:gd name="T21" fmla="*/ 2147483646 h 646"/>
                <a:gd name="T22" fmla="*/ 2147483646 w 3024"/>
                <a:gd name="T23" fmla="*/ 2147483646 h 646"/>
                <a:gd name="T24" fmla="*/ 2147483646 w 3024"/>
                <a:gd name="T25" fmla="*/ 2147483646 h 646"/>
                <a:gd name="T26" fmla="*/ 2147483646 w 3024"/>
                <a:gd name="T27" fmla="*/ 2147483646 h 646"/>
                <a:gd name="T28" fmla="*/ 2147483646 w 3024"/>
                <a:gd name="T29" fmla="*/ 2147483646 h 646"/>
                <a:gd name="T30" fmla="*/ 2147483646 w 3024"/>
                <a:gd name="T31" fmla="*/ 2147483646 h 646"/>
                <a:gd name="T32" fmla="*/ 2147483646 w 3024"/>
                <a:gd name="T33" fmla="*/ 2147483646 h 646"/>
                <a:gd name="T34" fmla="*/ 2147483646 w 3024"/>
                <a:gd name="T35" fmla="*/ 2147483646 h 646"/>
                <a:gd name="T36" fmla="*/ 2147483646 w 3024"/>
                <a:gd name="T37" fmla="*/ 2147483646 h 646"/>
                <a:gd name="T38" fmla="*/ 2147483646 w 3024"/>
                <a:gd name="T39" fmla="*/ 2147483646 h 646"/>
                <a:gd name="T40" fmla="*/ 2147483646 w 3024"/>
                <a:gd name="T41" fmla="*/ 2147483646 h 646"/>
                <a:gd name="T42" fmla="*/ 2147483646 w 3024"/>
                <a:gd name="T43" fmla="*/ 2147483646 h 646"/>
                <a:gd name="T44" fmla="*/ 2147483646 w 3024"/>
                <a:gd name="T45" fmla="*/ 2147483646 h 646"/>
                <a:gd name="T46" fmla="*/ 2147483646 w 3024"/>
                <a:gd name="T47" fmla="*/ 2147483646 h 646"/>
                <a:gd name="T48" fmla="*/ 2147483646 w 3024"/>
                <a:gd name="T49" fmla="*/ 2147483646 h 646"/>
                <a:gd name="T50" fmla="*/ 2147483646 w 3024"/>
                <a:gd name="T51" fmla="*/ 2147483646 h 646"/>
                <a:gd name="T52" fmla="*/ 2147483646 w 3024"/>
                <a:gd name="T53" fmla="*/ 2147483646 h 646"/>
                <a:gd name="T54" fmla="*/ 2147483646 w 3024"/>
                <a:gd name="T55" fmla="*/ 2147483646 h 646"/>
                <a:gd name="T56" fmla="*/ 2147483646 w 3024"/>
                <a:gd name="T57" fmla="*/ 2147483646 h 646"/>
                <a:gd name="T58" fmla="*/ 2147483646 w 3024"/>
                <a:gd name="T59" fmla="*/ 2147483646 h 646"/>
                <a:gd name="T60" fmla="*/ 2147483646 w 3024"/>
                <a:gd name="T61" fmla="*/ 2147483646 h 646"/>
                <a:gd name="T62" fmla="*/ 2147483646 w 3024"/>
                <a:gd name="T63" fmla="*/ 2147483646 h 646"/>
                <a:gd name="T64" fmla="*/ 2147483646 w 3024"/>
                <a:gd name="T65" fmla="*/ 2147483646 h 646"/>
                <a:gd name="T66" fmla="*/ 2147483646 w 3024"/>
                <a:gd name="T67" fmla="*/ 2147483646 h 646"/>
                <a:gd name="T68" fmla="*/ 2147483646 w 3024"/>
                <a:gd name="T69" fmla="*/ 2147483646 h 646"/>
                <a:gd name="T70" fmla="*/ 2147483646 w 3024"/>
                <a:gd name="T71" fmla="*/ 2147483646 h 646"/>
                <a:gd name="T72" fmla="*/ 2147483646 w 3024"/>
                <a:gd name="T73" fmla="*/ 2147483646 h 646"/>
                <a:gd name="T74" fmla="*/ 2147483646 w 3024"/>
                <a:gd name="T75" fmla="*/ 2147483646 h 646"/>
                <a:gd name="T76" fmla="*/ 2147483646 w 3024"/>
                <a:gd name="T77" fmla="*/ 2147483646 h 646"/>
                <a:gd name="T78" fmla="*/ 2147483646 w 3024"/>
                <a:gd name="T79" fmla="*/ 2147483646 h 646"/>
                <a:gd name="T80" fmla="*/ 2147483646 w 3024"/>
                <a:gd name="T81" fmla="*/ 2147483646 h 646"/>
                <a:gd name="T82" fmla="*/ 2147483646 w 3024"/>
                <a:gd name="T83" fmla="*/ 2147483646 h 646"/>
                <a:gd name="T84" fmla="*/ 2147483646 w 3024"/>
                <a:gd name="T85" fmla="*/ 2147483646 h 646"/>
                <a:gd name="T86" fmla="*/ 2147483646 w 3024"/>
                <a:gd name="T87" fmla="*/ 2147483646 h 646"/>
                <a:gd name="T88" fmla="*/ 2147483646 w 3024"/>
                <a:gd name="T89" fmla="*/ 2147483646 h 646"/>
                <a:gd name="T90" fmla="*/ 2147483646 w 3024"/>
                <a:gd name="T91" fmla="*/ 2147483646 h 646"/>
                <a:gd name="T92" fmla="*/ 2147483646 w 3024"/>
                <a:gd name="T93" fmla="*/ 2147483646 h 646"/>
                <a:gd name="T94" fmla="*/ 2147483646 w 3024"/>
                <a:gd name="T95" fmla="*/ 2147483646 h 646"/>
                <a:gd name="T96" fmla="*/ 2147483646 w 3024"/>
                <a:gd name="T97" fmla="*/ 2147483646 h 646"/>
                <a:gd name="T98" fmla="*/ 2147483646 w 3024"/>
                <a:gd name="T99" fmla="*/ 2147483646 h 646"/>
                <a:gd name="T100" fmla="*/ 2147483646 w 3024"/>
                <a:gd name="T101" fmla="*/ 2147483646 h 646"/>
                <a:gd name="T102" fmla="*/ 2147483646 w 3024"/>
                <a:gd name="T103" fmla="*/ 2147483646 h 646"/>
                <a:gd name="T104" fmla="*/ 2147483646 w 3024"/>
                <a:gd name="T105" fmla="*/ 2147483646 h 646"/>
                <a:gd name="T106" fmla="*/ 2147483646 w 3024"/>
                <a:gd name="T107" fmla="*/ 2147483646 h 646"/>
                <a:gd name="T108" fmla="*/ 2147483646 w 3024"/>
                <a:gd name="T109" fmla="*/ 2147483646 h 646"/>
                <a:gd name="T110" fmla="*/ 2147483646 w 3024"/>
                <a:gd name="T111" fmla="*/ 2147483646 h 646"/>
                <a:gd name="T112" fmla="*/ 2147483646 w 3024"/>
                <a:gd name="T113" fmla="*/ 2147483646 h 646"/>
                <a:gd name="T114" fmla="*/ 2147483646 w 3024"/>
                <a:gd name="T115" fmla="*/ 2147483646 h 6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3B4245"/>
                </a:solidFill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37618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18" r:id="rId1"/>
    <p:sldLayoutId id="2147485519" r:id="rId2"/>
    <p:sldLayoutId id="2147485520" r:id="rId3"/>
    <p:sldLayoutId id="2147485521" r:id="rId4"/>
    <p:sldLayoutId id="2147485522" r:id="rId5"/>
    <p:sldLayoutId id="2147485523" r:id="rId6"/>
    <p:sldLayoutId id="2147485524" r:id="rId7"/>
    <p:sldLayoutId id="2147485525" r:id="rId8"/>
    <p:sldLayoutId id="2147485526" r:id="rId9"/>
    <p:sldLayoutId id="2147485527" r:id="rId10"/>
    <p:sldLayoutId id="2147485528" r:id="rId11"/>
    <p:sldLayoutId id="2147485529" r:id="rId12"/>
    <p:sldLayoutId id="2147485530" r:id="rId13"/>
    <p:sldLayoutId id="2147485531" r:id="rId14"/>
    <p:sldLayoutId id="2147485532" r:id="rId15"/>
    <p:sldLayoutId id="2147485533" r:id="rId16"/>
    <p:sldLayoutId id="2147485534" r:id="rId17"/>
    <p:sldLayoutId id="2147485535" r:id="rId18"/>
    <p:sldLayoutId id="2147485536" r:id="rId19"/>
    <p:sldLayoutId id="2147485537" r:id="rId20"/>
    <p:sldLayoutId id="2147485538" r:id="rId21"/>
    <p:sldLayoutId id="2147485539" r:id="rId22"/>
    <p:sldLayoutId id="2147485540" r:id="rId23"/>
    <p:sldLayoutId id="2147485541" r:id="rId24"/>
    <p:sldLayoutId id="2147485542" r:id="rId25"/>
    <p:sldLayoutId id="2147485543" r:id="rId26"/>
    <p:sldLayoutId id="2147485544" r:id="rId27"/>
    <p:sldLayoutId id="2147485545" r:id="rId28"/>
    <p:sldLayoutId id="2147485546" r:id="rId29"/>
    <p:sldLayoutId id="2147485547" r:id="rId30"/>
    <p:sldLayoutId id="2147485548" r:id="rId31"/>
    <p:sldLayoutId id="2147485549" r:id="rId32"/>
    <p:sldLayoutId id="2147485550" r:id="rId33"/>
    <p:sldLayoutId id="2147485551" r:id="rId34"/>
    <p:sldLayoutId id="2147485552" r:id="rId35"/>
    <p:sldLayoutId id="2147485553" r:id="rId36"/>
  </p:sldLayoutIdLst>
  <p:hf hdr="0"/>
  <p:txStyles>
    <p:titleStyle>
      <a:lvl1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lang="en-US" sz="2600" kern="1200" dirty="0">
          <a:solidFill>
            <a:schemeClr val="tx2"/>
          </a:solidFill>
          <a:latin typeface="+mj-lt"/>
          <a:ea typeface="+mj-ea"/>
          <a:cs typeface="+mj-cs"/>
        </a:defRPr>
      </a:lvl1pPr>
      <a:lvl2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2pPr>
      <a:lvl3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3pPr>
      <a:lvl4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4pPr>
      <a:lvl5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5pPr>
      <a:lvl6pPr marL="4572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6pPr>
      <a:lvl7pPr marL="9144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7pPr>
      <a:lvl8pPr marL="13716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8pPr>
      <a:lvl9pPr marL="18288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215900" indent="-215900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lang="en-US" sz="1600" kern="1200" dirty="0">
          <a:solidFill>
            <a:schemeClr val="tx1"/>
          </a:solidFill>
          <a:latin typeface="+mn-lt"/>
          <a:ea typeface="+mn-ea"/>
          <a:cs typeface="+mn-cs"/>
        </a:defRPr>
      </a:lvl1pPr>
      <a:lvl2pPr marL="438150" indent="-220663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Arial" panose="020B0604020202020204" pitchFamily="34" charset="0"/>
        <a:buChar char="–"/>
        <a:defRPr lang="en-US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654050" indent="-215900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lang="en-US" sz="1300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869950" indent="-214313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Arial" panose="020B0604020202020204" pitchFamily="34" charset="0"/>
        <a:buChar char="–"/>
        <a:defRPr lang="en-US" sz="1100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1093788" indent="-222250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lang="en-US" sz="1100" kern="1200" dirty="0">
          <a:solidFill>
            <a:schemeClr val="tx1"/>
          </a:solidFill>
          <a:latin typeface="+mn-lt"/>
          <a:ea typeface="+mn-ea"/>
          <a:cs typeface="+mn-cs"/>
        </a:defRPr>
      </a:lvl5pPr>
      <a:lvl6pPr marL="1310481" indent="-216694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–"/>
        <a:defRPr lang="en-US" sz="975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525886" indent="-215404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•"/>
        <a:defRPr lang="en-US" sz="975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1749028" indent="-223143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–"/>
        <a:defRPr lang="en-US" sz="975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1965722" indent="-216694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•"/>
        <a:defRPr lang="en-US" sz="975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31801" y="188913"/>
            <a:ext cx="9984154" cy="1223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31801" y="1412875"/>
            <a:ext cx="11328400" cy="467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grpSp>
        <p:nvGrpSpPr>
          <p:cNvPr id="33796" name="Group 4"/>
          <p:cNvGrpSpPr>
            <a:grpSpLocks/>
          </p:cNvGrpSpPr>
          <p:nvPr/>
        </p:nvGrpSpPr>
        <p:grpSpPr bwMode="auto">
          <a:xfrm>
            <a:off x="10607432" y="333375"/>
            <a:ext cx="1057030" cy="401638"/>
            <a:chOff x="2539" y="1988"/>
            <a:chExt cx="682" cy="345"/>
          </a:xfrm>
        </p:grpSpPr>
        <p:sp>
          <p:nvSpPr>
            <p:cNvPr id="1032" name="Rectangle 5"/>
            <p:cNvSpPr>
              <a:spLocks noChangeArrowheads="1"/>
            </p:cNvSpPr>
            <p:nvPr userDrawn="1"/>
          </p:nvSpPr>
          <p:spPr bwMode="auto">
            <a:xfrm>
              <a:off x="2539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33801" name="Freeform 6"/>
            <p:cNvSpPr>
              <a:spLocks/>
            </p:cNvSpPr>
            <p:nvPr userDrawn="1"/>
          </p:nvSpPr>
          <p:spPr bwMode="auto">
            <a:xfrm>
              <a:off x="2562" y="2097"/>
              <a:ext cx="122" cy="128"/>
            </a:xfrm>
            <a:custGeom>
              <a:avLst/>
              <a:gdLst>
                <a:gd name="T0" fmla="*/ 122 w 122"/>
                <a:gd name="T1" fmla="*/ 128 h 128"/>
                <a:gd name="T2" fmla="*/ 71 w 122"/>
                <a:gd name="T3" fmla="*/ 60 h 128"/>
                <a:gd name="T4" fmla="*/ 119 w 122"/>
                <a:gd name="T5" fmla="*/ 0 h 128"/>
                <a:gd name="T6" fmla="*/ 78 w 122"/>
                <a:gd name="T7" fmla="*/ 0 h 128"/>
                <a:gd name="T8" fmla="*/ 35 w 122"/>
                <a:gd name="T9" fmla="*/ 56 h 128"/>
                <a:gd name="T10" fmla="*/ 35 w 122"/>
                <a:gd name="T11" fmla="*/ 0 h 128"/>
                <a:gd name="T12" fmla="*/ 0 w 122"/>
                <a:gd name="T13" fmla="*/ 0 h 128"/>
                <a:gd name="T14" fmla="*/ 0 w 122"/>
                <a:gd name="T15" fmla="*/ 128 h 128"/>
                <a:gd name="T16" fmla="*/ 35 w 122"/>
                <a:gd name="T17" fmla="*/ 128 h 128"/>
                <a:gd name="T18" fmla="*/ 35 w 122"/>
                <a:gd name="T19" fmla="*/ 67 h 128"/>
                <a:gd name="T20" fmla="*/ 80 w 122"/>
                <a:gd name="T21" fmla="*/ 128 h 128"/>
                <a:gd name="T22" fmla="*/ 122 w 122"/>
                <a:gd name="T23" fmla="*/ 128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8">
                  <a:moveTo>
                    <a:pt x="122" y="128"/>
                  </a:moveTo>
                  <a:lnTo>
                    <a:pt x="71" y="60"/>
                  </a:lnTo>
                  <a:lnTo>
                    <a:pt x="119" y="0"/>
                  </a:lnTo>
                  <a:lnTo>
                    <a:pt x="78" y="0"/>
                  </a:lnTo>
                  <a:lnTo>
                    <a:pt x="35" y="56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5" y="128"/>
                  </a:lnTo>
                  <a:lnTo>
                    <a:pt x="35" y="67"/>
                  </a:lnTo>
                  <a:lnTo>
                    <a:pt x="80" y="128"/>
                  </a:lnTo>
                  <a:lnTo>
                    <a:pt x="122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 userDrawn="1"/>
          </p:nvSpPr>
          <p:spPr bwMode="auto">
            <a:xfrm>
              <a:off x="2888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33803" name="Freeform 8"/>
            <p:cNvSpPr>
              <a:spLocks/>
            </p:cNvSpPr>
            <p:nvPr userDrawn="1"/>
          </p:nvSpPr>
          <p:spPr bwMode="auto">
            <a:xfrm>
              <a:off x="2910" y="2097"/>
              <a:ext cx="116" cy="128"/>
            </a:xfrm>
            <a:custGeom>
              <a:avLst/>
              <a:gdLst>
                <a:gd name="T0" fmla="*/ 84 w 116"/>
                <a:gd name="T1" fmla="*/ 0 h 128"/>
                <a:gd name="T2" fmla="*/ 84 w 116"/>
                <a:gd name="T3" fmla="*/ 62 h 128"/>
                <a:gd name="T4" fmla="*/ 20 w 116"/>
                <a:gd name="T5" fmla="*/ 0 h 128"/>
                <a:gd name="T6" fmla="*/ 0 w 116"/>
                <a:gd name="T7" fmla="*/ 0 h 128"/>
                <a:gd name="T8" fmla="*/ 0 w 116"/>
                <a:gd name="T9" fmla="*/ 128 h 128"/>
                <a:gd name="T10" fmla="*/ 32 w 116"/>
                <a:gd name="T11" fmla="*/ 128 h 128"/>
                <a:gd name="T12" fmla="*/ 32 w 116"/>
                <a:gd name="T13" fmla="*/ 63 h 128"/>
                <a:gd name="T14" fmla="*/ 99 w 116"/>
                <a:gd name="T15" fmla="*/ 128 h 128"/>
                <a:gd name="T16" fmla="*/ 116 w 116"/>
                <a:gd name="T17" fmla="*/ 128 h 128"/>
                <a:gd name="T18" fmla="*/ 116 w 116"/>
                <a:gd name="T19" fmla="*/ 0 h 128"/>
                <a:gd name="T20" fmla="*/ 84 w 116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128">
                  <a:moveTo>
                    <a:pt x="84" y="0"/>
                  </a:moveTo>
                  <a:lnTo>
                    <a:pt x="84" y="62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32" y="128"/>
                  </a:lnTo>
                  <a:lnTo>
                    <a:pt x="32" y="63"/>
                  </a:lnTo>
                  <a:lnTo>
                    <a:pt x="99" y="128"/>
                  </a:lnTo>
                  <a:lnTo>
                    <a:pt x="116" y="128"/>
                  </a:lnTo>
                  <a:lnTo>
                    <a:pt x="116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 userDrawn="1"/>
          </p:nvSpPr>
          <p:spPr bwMode="auto">
            <a:xfrm>
              <a:off x="2713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33805" name="Freeform 10"/>
            <p:cNvSpPr>
              <a:spLocks noEditPoints="1"/>
            </p:cNvSpPr>
            <p:nvPr userDrawn="1"/>
          </p:nvSpPr>
          <p:spPr bwMode="auto">
            <a:xfrm>
              <a:off x="2724" y="2093"/>
              <a:ext cx="136" cy="134"/>
            </a:xfrm>
            <a:custGeom>
              <a:avLst/>
              <a:gdLst>
                <a:gd name="T0" fmla="*/ 101 w 136"/>
                <a:gd name="T1" fmla="*/ 71 h 134"/>
                <a:gd name="T2" fmla="*/ 100 w 136"/>
                <a:gd name="T3" fmla="*/ 78 h 134"/>
                <a:gd name="T4" fmla="*/ 97 w 136"/>
                <a:gd name="T5" fmla="*/ 85 h 134"/>
                <a:gd name="T6" fmla="*/ 94 w 136"/>
                <a:gd name="T7" fmla="*/ 91 h 134"/>
                <a:gd name="T8" fmla="*/ 87 w 136"/>
                <a:gd name="T9" fmla="*/ 98 h 134"/>
                <a:gd name="T10" fmla="*/ 75 w 136"/>
                <a:gd name="T11" fmla="*/ 103 h 134"/>
                <a:gd name="T12" fmla="*/ 62 w 136"/>
                <a:gd name="T13" fmla="*/ 103 h 134"/>
                <a:gd name="T14" fmla="*/ 55 w 136"/>
                <a:gd name="T15" fmla="*/ 101 h 134"/>
                <a:gd name="T16" fmla="*/ 50 w 136"/>
                <a:gd name="T17" fmla="*/ 98 h 134"/>
                <a:gd name="T18" fmla="*/ 45 w 136"/>
                <a:gd name="T19" fmla="*/ 94 h 134"/>
                <a:gd name="T20" fmla="*/ 41 w 136"/>
                <a:gd name="T21" fmla="*/ 88 h 134"/>
                <a:gd name="T22" fmla="*/ 38 w 136"/>
                <a:gd name="T23" fmla="*/ 82 h 134"/>
                <a:gd name="T24" fmla="*/ 35 w 136"/>
                <a:gd name="T25" fmla="*/ 71 h 134"/>
                <a:gd name="T26" fmla="*/ 35 w 136"/>
                <a:gd name="T27" fmla="*/ 63 h 134"/>
                <a:gd name="T28" fmla="*/ 37 w 136"/>
                <a:gd name="T29" fmla="*/ 56 h 134"/>
                <a:gd name="T30" fmla="*/ 39 w 136"/>
                <a:gd name="T31" fmla="*/ 49 h 134"/>
                <a:gd name="T32" fmla="*/ 43 w 136"/>
                <a:gd name="T33" fmla="*/ 43 h 134"/>
                <a:gd name="T34" fmla="*/ 50 w 136"/>
                <a:gd name="T35" fmla="*/ 36 h 134"/>
                <a:gd name="T36" fmla="*/ 62 w 136"/>
                <a:gd name="T37" fmla="*/ 31 h 134"/>
                <a:gd name="T38" fmla="*/ 75 w 136"/>
                <a:gd name="T39" fmla="*/ 31 h 134"/>
                <a:gd name="T40" fmla="*/ 81 w 136"/>
                <a:gd name="T41" fmla="*/ 33 h 134"/>
                <a:gd name="T42" fmla="*/ 87 w 136"/>
                <a:gd name="T43" fmla="*/ 36 h 134"/>
                <a:gd name="T44" fmla="*/ 92 w 136"/>
                <a:gd name="T45" fmla="*/ 40 h 134"/>
                <a:gd name="T46" fmla="*/ 96 w 136"/>
                <a:gd name="T47" fmla="*/ 46 h 134"/>
                <a:gd name="T48" fmla="*/ 99 w 136"/>
                <a:gd name="T49" fmla="*/ 52 h 134"/>
                <a:gd name="T50" fmla="*/ 101 w 136"/>
                <a:gd name="T51" fmla="*/ 63 h 134"/>
                <a:gd name="T52" fmla="*/ 68 w 136"/>
                <a:gd name="T53" fmla="*/ 0 h 134"/>
                <a:gd name="T54" fmla="*/ 55 w 136"/>
                <a:gd name="T55" fmla="*/ 1 h 134"/>
                <a:gd name="T56" fmla="*/ 42 w 136"/>
                <a:gd name="T57" fmla="*/ 5 h 134"/>
                <a:gd name="T58" fmla="*/ 30 w 136"/>
                <a:gd name="T59" fmla="*/ 11 h 134"/>
                <a:gd name="T60" fmla="*/ 20 w 136"/>
                <a:gd name="T61" fmla="*/ 19 h 134"/>
                <a:gd name="T62" fmla="*/ 12 w 136"/>
                <a:gd name="T63" fmla="*/ 28 h 134"/>
                <a:gd name="T64" fmla="*/ 6 w 136"/>
                <a:gd name="T65" fmla="*/ 40 h 134"/>
                <a:gd name="T66" fmla="*/ 2 w 136"/>
                <a:gd name="T67" fmla="*/ 53 h 134"/>
                <a:gd name="T68" fmla="*/ 0 w 136"/>
                <a:gd name="T69" fmla="*/ 67 h 134"/>
                <a:gd name="T70" fmla="*/ 2 w 136"/>
                <a:gd name="T71" fmla="*/ 81 h 134"/>
                <a:gd name="T72" fmla="*/ 6 w 136"/>
                <a:gd name="T73" fmla="*/ 94 h 134"/>
                <a:gd name="T74" fmla="*/ 12 w 136"/>
                <a:gd name="T75" fmla="*/ 106 h 134"/>
                <a:gd name="T76" fmla="*/ 20 w 136"/>
                <a:gd name="T77" fmla="*/ 115 h 134"/>
                <a:gd name="T78" fmla="*/ 30 w 136"/>
                <a:gd name="T79" fmla="*/ 123 h 134"/>
                <a:gd name="T80" fmla="*/ 42 w 136"/>
                <a:gd name="T81" fmla="*/ 129 h 134"/>
                <a:gd name="T82" fmla="*/ 55 w 136"/>
                <a:gd name="T83" fmla="*/ 133 h 134"/>
                <a:gd name="T84" fmla="*/ 68 w 136"/>
                <a:gd name="T85" fmla="*/ 134 h 134"/>
                <a:gd name="T86" fmla="*/ 82 w 136"/>
                <a:gd name="T87" fmla="*/ 133 h 134"/>
                <a:gd name="T88" fmla="*/ 95 w 136"/>
                <a:gd name="T89" fmla="*/ 129 h 134"/>
                <a:gd name="T90" fmla="*/ 106 w 136"/>
                <a:gd name="T91" fmla="*/ 123 h 134"/>
                <a:gd name="T92" fmla="*/ 116 w 136"/>
                <a:gd name="T93" fmla="*/ 115 h 134"/>
                <a:gd name="T94" fmla="*/ 125 w 136"/>
                <a:gd name="T95" fmla="*/ 106 h 134"/>
                <a:gd name="T96" fmla="*/ 131 w 136"/>
                <a:gd name="T97" fmla="*/ 94 h 134"/>
                <a:gd name="T98" fmla="*/ 135 w 136"/>
                <a:gd name="T99" fmla="*/ 81 h 134"/>
                <a:gd name="T100" fmla="*/ 136 w 136"/>
                <a:gd name="T101" fmla="*/ 67 h 134"/>
                <a:gd name="T102" fmla="*/ 135 w 136"/>
                <a:gd name="T103" fmla="*/ 53 h 134"/>
                <a:gd name="T104" fmla="*/ 131 w 136"/>
                <a:gd name="T105" fmla="*/ 40 h 134"/>
                <a:gd name="T106" fmla="*/ 125 w 136"/>
                <a:gd name="T107" fmla="*/ 28 h 134"/>
                <a:gd name="T108" fmla="*/ 116 w 136"/>
                <a:gd name="T109" fmla="*/ 19 h 134"/>
                <a:gd name="T110" fmla="*/ 106 w 136"/>
                <a:gd name="T111" fmla="*/ 11 h 134"/>
                <a:gd name="T112" fmla="*/ 95 w 136"/>
                <a:gd name="T113" fmla="*/ 5 h 134"/>
                <a:gd name="T114" fmla="*/ 82 w 136"/>
                <a:gd name="T115" fmla="*/ 1 h 134"/>
                <a:gd name="T116" fmla="*/ 68 w 136"/>
                <a:gd name="T117" fmla="*/ 0 h 1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6" h="134">
                  <a:moveTo>
                    <a:pt x="101" y="67"/>
                  </a:moveTo>
                  <a:lnTo>
                    <a:pt x="101" y="71"/>
                  </a:lnTo>
                  <a:lnTo>
                    <a:pt x="101" y="75"/>
                  </a:lnTo>
                  <a:lnTo>
                    <a:pt x="100" y="78"/>
                  </a:lnTo>
                  <a:lnTo>
                    <a:pt x="99" y="82"/>
                  </a:lnTo>
                  <a:lnTo>
                    <a:pt x="97" y="85"/>
                  </a:lnTo>
                  <a:lnTo>
                    <a:pt x="96" y="88"/>
                  </a:lnTo>
                  <a:lnTo>
                    <a:pt x="94" y="91"/>
                  </a:lnTo>
                  <a:lnTo>
                    <a:pt x="92" y="94"/>
                  </a:lnTo>
                  <a:lnTo>
                    <a:pt x="87" y="98"/>
                  </a:lnTo>
                  <a:lnTo>
                    <a:pt x="81" y="101"/>
                  </a:lnTo>
                  <a:lnTo>
                    <a:pt x="75" y="103"/>
                  </a:lnTo>
                  <a:lnTo>
                    <a:pt x="68" y="104"/>
                  </a:lnTo>
                  <a:lnTo>
                    <a:pt x="62" y="103"/>
                  </a:lnTo>
                  <a:lnTo>
                    <a:pt x="58" y="102"/>
                  </a:lnTo>
                  <a:lnTo>
                    <a:pt x="55" y="101"/>
                  </a:lnTo>
                  <a:lnTo>
                    <a:pt x="52" y="100"/>
                  </a:lnTo>
                  <a:lnTo>
                    <a:pt x="50" y="98"/>
                  </a:lnTo>
                  <a:lnTo>
                    <a:pt x="47" y="96"/>
                  </a:lnTo>
                  <a:lnTo>
                    <a:pt x="45" y="94"/>
                  </a:lnTo>
                  <a:lnTo>
                    <a:pt x="43" y="91"/>
                  </a:lnTo>
                  <a:lnTo>
                    <a:pt x="41" y="88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75"/>
                  </a:lnTo>
                  <a:lnTo>
                    <a:pt x="35" y="71"/>
                  </a:lnTo>
                  <a:lnTo>
                    <a:pt x="35" y="67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7" y="56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1" y="46"/>
                  </a:lnTo>
                  <a:lnTo>
                    <a:pt x="43" y="43"/>
                  </a:lnTo>
                  <a:lnTo>
                    <a:pt x="45" y="40"/>
                  </a:lnTo>
                  <a:lnTo>
                    <a:pt x="50" y="36"/>
                  </a:lnTo>
                  <a:lnTo>
                    <a:pt x="55" y="33"/>
                  </a:lnTo>
                  <a:lnTo>
                    <a:pt x="62" y="31"/>
                  </a:lnTo>
                  <a:lnTo>
                    <a:pt x="68" y="30"/>
                  </a:lnTo>
                  <a:lnTo>
                    <a:pt x="75" y="31"/>
                  </a:lnTo>
                  <a:lnTo>
                    <a:pt x="78" y="32"/>
                  </a:lnTo>
                  <a:lnTo>
                    <a:pt x="81" y="33"/>
                  </a:lnTo>
                  <a:lnTo>
                    <a:pt x="84" y="34"/>
                  </a:lnTo>
                  <a:lnTo>
                    <a:pt x="87" y="36"/>
                  </a:lnTo>
                  <a:lnTo>
                    <a:pt x="89" y="38"/>
                  </a:lnTo>
                  <a:lnTo>
                    <a:pt x="92" y="40"/>
                  </a:lnTo>
                  <a:lnTo>
                    <a:pt x="94" y="43"/>
                  </a:lnTo>
                  <a:lnTo>
                    <a:pt x="96" y="46"/>
                  </a:lnTo>
                  <a:lnTo>
                    <a:pt x="97" y="49"/>
                  </a:lnTo>
                  <a:lnTo>
                    <a:pt x="99" y="52"/>
                  </a:lnTo>
                  <a:lnTo>
                    <a:pt x="101" y="59"/>
                  </a:lnTo>
                  <a:lnTo>
                    <a:pt x="101" y="63"/>
                  </a:lnTo>
                  <a:lnTo>
                    <a:pt x="101" y="67"/>
                  </a:lnTo>
                  <a:close/>
                  <a:moveTo>
                    <a:pt x="68" y="0"/>
                  </a:moveTo>
                  <a:lnTo>
                    <a:pt x="61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2" y="5"/>
                  </a:lnTo>
                  <a:lnTo>
                    <a:pt x="36" y="7"/>
                  </a:lnTo>
                  <a:lnTo>
                    <a:pt x="30" y="11"/>
                  </a:lnTo>
                  <a:lnTo>
                    <a:pt x="25" y="14"/>
                  </a:lnTo>
                  <a:lnTo>
                    <a:pt x="20" y="19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9" y="34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4"/>
                  </a:lnTo>
                  <a:lnTo>
                    <a:pt x="2" y="81"/>
                  </a:lnTo>
                  <a:lnTo>
                    <a:pt x="3" y="88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2" y="106"/>
                  </a:lnTo>
                  <a:lnTo>
                    <a:pt x="16" y="111"/>
                  </a:lnTo>
                  <a:lnTo>
                    <a:pt x="20" y="115"/>
                  </a:lnTo>
                  <a:lnTo>
                    <a:pt x="25" y="120"/>
                  </a:lnTo>
                  <a:lnTo>
                    <a:pt x="30" y="123"/>
                  </a:lnTo>
                  <a:lnTo>
                    <a:pt x="36" y="127"/>
                  </a:lnTo>
                  <a:lnTo>
                    <a:pt x="42" y="129"/>
                  </a:lnTo>
                  <a:lnTo>
                    <a:pt x="48" y="131"/>
                  </a:lnTo>
                  <a:lnTo>
                    <a:pt x="55" y="133"/>
                  </a:lnTo>
                  <a:lnTo>
                    <a:pt x="61" y="134"/>
                  </a:lnTo>
                  <a:lnTo>
                    <a:pt x="68" y="134"/>
                  </a:lnTo>
                  <a:lnTo>
                    <a:pt x="75" y="134"/>
                  </a:lnTo>
                  <a:lnTo>
                    <a:pt x="82" y="133"/>
                  </a:lnTo>
                  <a:lnTo>
                    <a:pt x="89" y="131"/>
                  </a:lnTo>
                  <a:lnTo>
                    <a:pt x="95" y="129"/>
                  </a:lnTo>
                  <a:lnTo>
                    <a:pt x="101" y="127"/>
                  </a:lnTo>
                  <a:lnTo>
                    <a:pt x="106" y="123"/>
                  </a:lnTo>
                  <a:lnTo>
                    <a:pt x="112" y="120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5" y="106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3" y="88"/>
                  </a:lnTo>
                  <a:lnTo>
                    <a:pt x="135" y="81"/>
                  </a:lnTo>
                  <a:lnTo>
                    <a:pt x="136" y="74"/>
                  </a:lnTo>
                  <a:lnTo>
                    <a:pt x="136" y="67"/>
                  </a:lnTo>
                  <a:lnTo>
                    <a:pt x="136" y="60"/>
                  </a:lnTo>
                  <a:lnTo>
                    <a:pt x="135" y="53"/>
                  </a:lnTo>
                  <a:lnTo>
                    <a:pt x="133" y="46"/>
                  </a:lnTo>
                  <a:lnTo>
                    <a:pt x="131" y="40"/>
                  </a:lnTo>
                  <a:lnTo>
                    <a:pt x="128" y="34"/>
                  </a:lnTo>
                  <a:lnTo>
                    <a:pt x="125" y="28"/>
                  </a:lnTo>
                  <a:lnTo>
                    <a:pt x="121" y="23"/>
                  </a:lnTo>
                  <a:lnTo>
                    <a:pt x="116" y="19"/>
                  </a:lnTo>
                  <a:lnTo>
                    <a:pt x="112" y="14"/>
                  </a:lnTo>
                  <a:lnTo>
                    <a:pt x="106" y="11"/>
                  </a:lnTo>
                  <a:lnTo>
                    <a:pt x="101" y="7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 userDrawn="1"/>
          </p:nvSpPr>
          <p:spPr bwMode="auto">
            <a:xfrm>
              <a:off x="3062" y="1988"/>
              <a:ext cx="159" cy="345"/>
            </a:xfrm>
            <a:prstGeom prst="rect">
              <a:avLst/>
            </a:pr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defTabSz="9144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>
                <a:solidFill>
                  <a:srgbClr val="191919"/>
                </a:solidFill>
              </a:endParaRPr>
            </a:p>
          </p:txBody>
        </p:sp>
        <p:sp>
          <p:nvSpPr>
            <p:cNvPr id="33807" name="Freeform 12"/>
            <p:cNvSpPr>
              <a:spLocks/>
            </p:cNvSpPr>
            <p:nvPr userDrawn="1"/>
          </p:nvSpPr>
          <p:spPr bwMode="auto">
            <a:xfrm>
              <a:off x="3092" y="2097"/>
              <a:ext cx="97" cy="128"/>
            </a:xfrm>
            <a:custGeom>
              <a:avLst/>
              <a:gdLst>
                <a:gd name="T0" fmla="*/ 24 w 99"/>
                <a:gd name="T1" fmla="*/ 99 h 128"/>
                <a:gd name="T2" fmla="*/ 24 w 99"/>
                <a:gd name="T3" fmla="*/ 77 h 128"/>
                <a:gd name="T4" fmla="*/ 24 w 99"/>
                <a:gd name="T5" fmla="*/ 77 h 128"/>
                <a:gd name="T6" fmla="*/ 24 w 99"/>
                <a:gd name="T7" fmla="*/ 50 h 128"/>
                <a:gd name="T8" fmla="*/ 24 w 99"/>
                <a:gd name="T9" fmla="*/ 50 h 128"/>
                <a:gd name="T10" fmla="*/ 24 w 99"/>
                <a:gd name="T11" fmla="*/ 28 h 128"/>
                <a:gd name="T12" fmla="*/ 24 w 99"/>
                <a:gd name="T13" fmla="*/ 28 h 128"/>
                <a:gd name="T14" fmla="*/ 24 w 99"/>
                <a:gd name="T15" fmla="*/ 0 h 128"/>
                <a:gd name="T16" fmla="*/ 0 w 99"/>
                <a:gd name="T17" fmla="*/ 0 h 128"/>
                <a:gd name="T18" fmla="*/ 0 w 99"/>
                <a:gd name="T19" fmla="*/ 128 h 128"/>
                <a:gd name="T20" fmla="*/ 24 w 99"/>
                <a:gd name="T21" fmla="*/ 128 h 128"/>
                <a:gd name="T22" fmla="*/ 24 w 99"/>
                <a:gd name="T23" fmla="*/ 99 h 128"/>
                <a:gd name="T24" fmla="*/ 24 w 99"/>
                <a:gd name="T25" fmla="*/ 99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28">
                  <a:moveTo>
                    <a:pt x="35" y="99"/>
                  </a:moveTo>
                  <a:lnTo>
                    <a:pt x="35" y="77"/>
                  </a:lnTo>
                  <a:lnTo>
                    <a:pt x="91" y="77"/>
                  </a:lnTo>
                  <a:lnTo>
                    <a:pt x="91" y="50"/>
                  </a:lnTo>
                  <a:lnTo>
                    <a:pt x="35" y="50"/>
                  </a:lnTo>
                  <a:lnTo>
                    <a:pt x="35" y="28"/>
                  </a:lnTo>
                  <a:lnTo>
                    <a:pt x="99" y="28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99" y="128"/>
                  </a:lnTo>
                  <a:lnTo>
                    <a:pt x="99" y="99"/>
                  </a:lnTo>
                  <a:lnTo>
                    <a:pt x="3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191919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4109" name="Rectangle 13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912447" y="6453188"/>
            <a:ext cx="1439984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lnSpc>
                <a:spcPct val="90000"/>
              </a:lnSpc>
              <a:spcBef>
                <a:spcPct val="20000"/>
              </a:spcBef>
              <a:defRPr sz="800">
                <a:solidFill>
                  <a:srgbClr val="191919"/>
                </a:solidFill>
                <a:latin typeface="Arial" charset="0"/>
                <a:cs typeface="Arial" charset="0"/>
              </a:defRPr>
            </a:lvl1pPr>
          </a:lstStyle>
          <a:p>
            <a:pPr defTabSz="914400" fontAlgn="base">
              <a:spcAft>
                <a:spcPct val="0"/>
              </a:spcAft>
              <a:defRPr/>
            </a:pPr>
            <a:endParaRPr lang="en-US"/>
          </a:p>
        </p:txBody>
      </p:sp>
      <p:sp>
        <p:nvSpPr>
          <p:cNvPr id="4110" name="Rectangle 14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52431" y="6453188"/>
            <a:ext cx="940777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lnSpc>
                <a:spcPct val="90000"/>
              </a:lnSpc>
              <a:spcBef>
                <a:spcPct val="20000"/>
              </a:spcBef>
              <a:defRPr sz="800">
                <a:solidFill>
                  <a:srgbClr val="191919"/>
                </a:solidFill>
                <a:latin typeface="Arial" charset="0"/>
                <a:cs typeface="Arial" charset="0"/>
              </a:defRPr>
            </a:lvl1pPr>
          </a:lstStyle>
          <a:p>
            <a:pPr defTabSz="914400" fontAlgn="base">
              <a:spcAft>
                <a:spcPct val="0"/>
              </a:spcAft>
              <a:defRPr/>
            </a:pPr>
            <a:endParaRPr lang="fi-FI"/>
          </a:p>
        </p:txBody>
      </p:sp>
      <p:sp>
        <p:nvSpPr>
          <p:cNvPr id="4111" name="Rectangle 15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31801" y="6453188"/>
            <a:ext cx="480646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lnSpc>
                <a:spcPct val="90000"/>
              </a:lnSpc>
              <a:spcBef>
                <a:spcPct val="20000"/>
              </a:spcBef>
              <a:defRPr sz="800">
                <a:solidFill>
                  <a:srgbClr val="191919"/>
                </a:solidFill>
              </a:defRPr>
            </a:lvl1pPr>
          </a:lstStyle>
          <a:p>
            <a:pPr defTabSz="914400" fontAlgn="base">
              <a:spcAft>
                <a:spcPct val="0"/>
              </a:spcAft>
              <a:defRPr/>
            </a:pPr>
            <a:fld id="{7AA82158-7701-473C-86BE-B8901F7208B5}" type="slidenum">
              <a:rPr lang="fi-FI" altLang="en-US" smtClean="0">
                <a:cs typeface="Arial" panose="020B0604020202020204" pitchFamily="34" charset="0"/>
              </a:rPr>
              <a:pPr defTabSz="914400" fontAlgn="base">
                <a:spcAft>
                  <a:spcPct val="0"/>
                </a:spcAft>
                <a:defRPr/>
              </a:pPr>
              <a:t>‹#›</a:t>
            </a:fld>
            <a:endParaRPr lang="fi-FI" altLang="en-US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40267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55" r:id="rId1"/>
    <p:sldLayoutId id="2147485556" r:id="rId2"/>
    <p:sldLayoutId id="2147485557" r:id="rId3"/>
    <p:sldLayoutId id="2147485558" r:id="rId4"/>
    <p:sldLayoutId id="2147485559" r:id="rId5"/>
    <p:sldLayoutId id="2147485560" r:id="rId6"/>
    <p:sldLayoutId id="2147485561" r:id="rId7"/>
    <p:sldLayoutId id="2147485562" r:id="rId8"/>
    <p:sldLayoutId id="2147485563" r:id="rId9"/>
    <p:sldLayoutId id="2147485564" r:id="rId10"/>
    <p:sldLayoutId id="2147485565" r:id="rId11"/>
    <p:sldLayoutId id="2147485566" r:id="rId12"/>
    <p:sldLayoutId id="2147485567" r:id="rId13"/>
    <p:sldLayoutId id="2147485568" r:id="rId14"/>
  </p:sldLayoutIdLst>
  <p:txStyles>
    <p:titleStyle>
      <a:lvl1pPr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fontAlgn="base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fontAlgn="base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fontAlgn="base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fontAlgn="base">
        <a:lnSpc>
          <a:spcPct val="90000"/>
        </a:lnSpc>
        <a:spcBef>
          <a:spcPct val="2000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71463" indent="-271463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533400" indent="-260350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>
          <a:solidFill>
            <a:schemeClr val="tx1"/>
          </a:solidFill>
          <a:latin typeface="+mn-lt"/>
        </a:defRPr>
      </a:lvl2pPr>
      <a:lvl3pPr marL="804863" indent="-269875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Font typeface="Wingdings" panose="05000000000000000000" pitchFamily="2" charset="2"/>
        <a:buChar char="§"/>
        <a:defRPr sz="1600">
          <a:solidFill>
            <a:schemeClr val="tx1"/>
          </a:solidFill>
          <a:latin typeface="+mn-lt"/>
        </a:defRPr>
      </a:lvl3pPr>
      <a:lvl4pPr marL="1074738" indent="-268288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1400">
          <a:solidFill>
            <a:schemeClr val="tx1"/>
          </a:solidFill>
          <a:latin typeface="+mn-lt"/>
        </a:defRPr>
      </a:lvl4pPr>
      <a:lvl5pPr marL="1346200" indent="-269875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Font typeface="Wingdings" panose="05000000000000000000" pitchFamily="2" charset="2"/>
        <a:buChar char="§"/>
        <a:defRPr sz="1400">
          <a:solidFill>
            <a:schemeClr val="tx1"/>
          </a:solidFill>
          <a:latin typeface="+mn-lt"/>
        </a:defRPr>
      </a:lvl5pPr>
      <a:lvl6pPr marL="1803400" indent="-269875" algn="l" rtl="0" fontAlgn="base">
        <a:lnSpc>
          <a:spcPct val="90000"/>
        </a:lnSpc>
        <a:spcBef>
          <a:spcPct val="20000"/>
        </a:spcBef>
        <a:spcAft>
          <a:spcPct val="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6pPr>
      <a:lvl7pPr marL="2260600" indent="-269875" algn="l" rtl="0" fontAlgn="base">
        <a:lnSpc>
          <a:spcPct val="90000"/>
        </a:lnSpc>
        <a:spcBef>
          <a:spcPct val="20000"/>
        </a:spcBef>
        <a:spcAft>
          <a:spcPct val="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7pPr>
      <a:lvl8pPr marL="2717800" indent="-269875" algn="l" rtl="0" fontAlgn="base">
        <a:lnSpc>
          <a:spcPct val="90000"/>
        </a:lnSpc>
        <a:spcBef>
          <a:spcPct val="20000"/>
        </a:spcBef>
        <a:spcAft>
          <a:spcPct val="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8pPr>
      <a:lvl9pPr marL="3175000" indent="-269875" algn="l" rtl="0" fontAlgn="base">
        <a:lnSpc>
          <a:spcPct val="90000"/>
        </a:lnSpc>
        <a:spcBef>
          <a:spcPct val="20000"/>
        </a:spcBef>
        <a:spcAft>
          <a:spcPct val="0"/>
        </a:spcAft>
        <a:buFont typeface="Wingdings" pitchFamily="2" charset="2"/>
        <a:buChar char="§"/>
        <a:defRPr sz="14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7524" y="6454776"/>
            <a:ext cx="2086708" cy="142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 sz="569">
                <a:solidFill>
                  <a:srgbClr val="0071B9"/>
                </a:solidFill>
                <a:latin typeface="Arial"/>
                <a:cs typeface="+mn-cs"/>
              </a:defRPr>
            </a:lvl1pPr>
          </a:lstStyle>
          <a:p>
            <a:pPr defTabSz="914400">
              <a:defRPr/>
            </a:pPr>
            <a:fld id="{A7AD30C0-3EA2-47D9-A1FE-7D3BE9ECD12B}" type="datetime3">
              <a:rPr lang="en-US" smtClean="0"/>
              <a:pPr defTabSz="914400">
                <a:defRPr/>
              </a:pPr>
              <a:t>15 August 2018</a:t>
            </a:fld>
            <a:endParaRPr lang="en-US" dirty="0"/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1678" y="6454776"/>
            <a:ext cx="2373922" cy="142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569">
                <a:solidFill>
                  <a:srgbClr val="0071B9"/>
                </a:solidFill>
                <a:latin typeface="Arial"/>
                <a:cs typeface="+mn-cs"/>
              </a:defRPr>
            </a:lvl1pPr>
          </a:lstStyle>
          <a:p>
            <a:pPr defTabSz="914400">
              <a:defRPr/>
            </a:pPr>
            <a:r>
              <a:rPr lang="en-US"/>
              <a:t>Confidential  |  © KONE Corporation</a:t>
            </a:r>
            <a:endParaRPr lang="en-US" dirty="0"/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10308" y="6453188"/>
            <a:ext cx="287216" cy="144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 sz="569">
                <a:solidFill>
                  <a:srgbClr val="0071B9"/>
                </a:solidFill>
                <a:latin typeface="Arial"/>
                <a:cs typeface="+mn-cs"/>
              </a:defRPr>
            </a:lvl1pPr>
          </a:lstStyle>
          <a:p>
            <a:pPr defTabSz="914400">
              <a:defRPr/>
            </a:pPr>
            <a:fld id="{C268EC91-5BD4-4A43-BB1B-CF69307818A3}" type="slidenum">
              <a:rPr lang="en-US" smtClean="0"/>
              <a:pPr defTabSz="914400">
                <a:defRPr/>
              </a:pPr>
              <a:t>‹#›</a:t>
            </a:fld>
            <a:endParaRPr lang="en-US" dirty="0"/>
          </a:p>
        </p:txBody>
      </p:sp>
      <p:sp>
        <p:nvSpPr>
          <p:cNvPr id="46085" name="Text Placeholder 12"/>
          <p:cNvSpPr>
            <a:spLocks noGrp="1"/>
          </p:cNvSpPr>
          <p:nvPr>
            <p:ph type="body" idx="1"/>
          </p:nvPr>
        </p:nvSpPr>
        <p:spPr bwMode="auto">
          <a:xfrm>
            <a:off x="408355" y="1628776"/>
            <a:ext cx="10367108" cy="4608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fi-FI"/>
              <a:t>Click to edit Master text styles</a:t>
            </a:r>
          </a:p>
          <a:p>
            <a:pPr lvl="1"/>
            <a:r>
              <a:rPr lang="en-US" altLang="fi-FI"/>
              <a:t>Second level</a:t>
            </a:r>
          </a:p>
          <a:p>
            <a:pPr lvl="2"/>
            <a:r>
              <a:rPr lang="en-US" altLang="fi-FI"/>
              <a:t>Third level</a:t>
            </a:r>
          </a:p>
          <a:p>
            <a:pPr lvl="3"/>
            <a:r>
              <a:rPr lang="en-US" altLang="fi-FI"/>
              <a:t>Fourth level</a:t>
            </a:r>
          </a:p>
          <a:p>
            <a:pPr lvl="4"/>
            <a:r>
              <a:rPr lang="en-US" altLang="fi-FI"/>
              <a:t>Fifth level</a:t>
            </a:r>
          </a:p>
        </p:txBody>
      </p:sp>
      <p:sp>
        <p:nvSpPr>
          <p:cNvPr id="46086" name="Title Placeholder 13"/>
          <p:cNvSpPr>
            <a:spLocks noGrp="1"/>
          </p:cNvSpPr>
          <p:nvPr>
            <p:ph type="title"/>
          </p:nvPr>
        </p:nvSpPr>
        <p:spPr bwMode="auto">
          <a:xfrm>
            <a:off x="408355" y="404813"/>
            <a:ext cx="10367108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925001" y="6886575"/>
            <a:ext cx="270907" cy="25071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 defTabSz="914400">
              <a:defRPr/>
            </a:pPr>
            <a:r>
              <a:rPr lang="fi-FI" sz="163" dirty="0">
                <a:solidFill>
                  <a:srgbClr val="FFFFFF"/>
                </a:solidFill>
                <a:cs typeface="Arial" panose="020B0604020202020204" pitchFamily="34" charset="0"/>
              </a:rPr>
              <a:t>©grow. for KONE corporation</a:t>
            </a:r>
            <a:endParaRPr lang="en-GB" sz="163" dirty="0" err="1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grpSp>
        <p:nvGrpSpPr>
          <p:cNvPr id="46088" name="Group 15"/>
          <p:cNvGrpSpPr>
            <a:grpSpLocks noChangeAspect="1"/>
          </p:cNvGrpSpPr>
          <p:nvPr/>
        </p:nvGrpSpPr>
        <p:grpSpPr bwMode="auto">
          <a:xfrm>
            <a:off x="11064632" y="404814"/>
            <a:ext cx="719015" cy="363537"/>
            <a:chOff x="3498850" y="2112963"/>
            <a:chExt cx="5197475" cy="2630487"/>
          </a:xfrm>
        </p:grpSpPr>
        <p:sp>
          <p:nvSpPr>
            <p:cNvPr id="46089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2147483646 w 3274"/>
                <a:gd name="T3" fmla="*/ 0 h 1657"/>
                <a:gd name="T4" fmla="*/ 2147483646 w 3274"/>
                <a:gd name="T5" fmla="*/ 2147483646 h 1657"/>
                <a:gd name="T6" fmla="*/ 2147483646 w 3274"/>
                <a:gd name="T7" fmla="*/ 2147483646 h 1657"/>
                <a:gd name="T8" fmla="*/ 2147483646 w 3274"/>
                <a:gd name="T9" fmla="*/ 2147483646 h 1657"/>
                <a:gd name="T10" fmla="*/ 2147483646 w 3274"/>
                <a:gd name="T11" fmla="*/ 2147483646 h 1657"/>
                <a:gd name="T12" fmla="*/ 0 w 3274"/>
                <a:gd name="T13" fmla="*/ 2147483646 h 1657"/>
                <a:gd name="T14" fmla="*/ 0 w 3274"/>
                <a:gd name="T15" fmla="*/ 2147483646 h 1657"/>
                <a:gd name="T16" fmla="*/ 0 w 3274"/>
                <a:gd name="T17" fmla="*/ 2147483646 h 1657"/>
                <a:gd name="T18" fmla="*/ 0 w 3274"/>
                <a:gd name="T19" fmla="*/ 2147483646 h 1657"/>
                <a:gd name="T20" fmla="*/ 0 w 3274"/>
                <a:gd name="T21" fmla="*/ 0 h 1657"/>
                <a:gd name="T22" fmla="*/ 2147483646 w 3274"/>
                <a:gd name="T23" fmla="*/ 0 h 1657"/>
                <a:gd name="T24" fmla="*/ 2147483646 w 3274"/>
                <a:gd name="T25" fmla="*/ 0 h 1657"/>
                <a:gd name="T26" fmla="*/ 2147483646 w 3274"/>
                <a:gd name="T27" fmla="*/ 2147483646 h 1657"/>
                <a:gd name="T28" fmla="*/ 2147483646 w 3274"/>
                <a:gd name="T29" fmla="*/ 2147483646 h 1657"/>
                <a:gd name="T30" fmla="*/ 2147483646 w 3274"/>
                <a:gd name="T31" fmla="*/ 2147483646 h 1657"/>
                <a:gd name="T32" fmla="*/ 2147483646 w 3274"/>
                <a:gd name="T33" fmla="*/ 2147483646 h 1657"/>
                <a:gd name="T34" fmla="*/ 2147483646 w 3274"/>
                <a:gd name="T35" fmla="*/ 2147483646 h 1657"/>
                <a:gd name="T36" fmla="*/ 2147483646 w 3274"/>
                <a:gd name="T37" fmla="*/ 2147483646 h 1657"/>
                <a:gd name="T38" fmla="*/ 2147483646 w 3274"/>
                <a:gd name="T39" fmla="*/ 2147483646 h 1657"/>
                <a:gd name="T40" fmla="*/ 2147483646 w 3274"/>
                <a:gd name="T41" fmla="*/ 2147483646 h 1657"/>
                <a:gd name="T42" fmla="*/ 2147483646 w 3274"/>
                <a:gd name="T43" fmla="*/ 0 h 1657"/>
                <a:gd name="T44" fmla="*/ 2147483646 w 3274"/>
                <a:gd name="T45" fmla="*/ 0 h 1657"/>
                <a:gd name="T46" fmla="*/ 2147483646 w 3274"/>
                <a:gd name="T47" fmla="*/ 0 h 1657"/>
                <a:gd name="T48" fmla="*/ 2147483646 w 3274"/>
                <a:gd name="T49" fmla="*/ 2147483646 h 1657"/>
                <a:gd name="T50" fmla="*/ 2147483646 w 3274"/>
                <a:gd name="T51" fmla="*/ 2147483646 h 1657"/>
                <a:gd name="T52" fmla="*/ 2147483646 w 3274"/>
                <a:gd name="T53" fmla="*/ 2147483646 h 1657"/>
                <a:gd name="T54" fmla="*/ 2147483646 w 3274"/>
                <a:gd name="T55" fmla="*/ 2147483646 h 1657"/>
                <a:gd name="T56" fmla="*/ 2147483646 w 3274"/>
                <a:gd name="T57" fmla="*/ 2147483646 h 1657"/>
                <a:gd name="T58" fmla="*/ 2147483646 w 3274"/>
                <a:gd name="T59" fmla="*/ 2147483646 h 1657"/>
                <a:gd name="T60" fmla="*/ 2147483646 w 3274"/>
                <a:gd name="T61" fmla="*/ 2147483646 h 1657"/>
                <a:gd name="T62" fmla="*/ 2147483646 w 3274"/>
                <a:gd name="T63" fmla="*/ 2147483646 h 1657"/>
                <a:gd name="T64" fmla="*/ 2147483646 w 3274"/>
                <a:gd name="T65" fmla="*/ 0 h 1657"/>
                <a:gd name="T66" fmla="*/ 2147483646 w 3274"/>
                <a:gd name="T67" fmla="*/ 0 h 1657"/>
                <a:gd name="T68" fmla="*/ 2147483646 w 3274"/>
                <a:gd name="T69" fmla="*/ 0 h 1657"/>
                <a:gd name="T70" fmla="*/ 2147483646 w 3274"/>
                <a:gd name="T71" fmla="*/ 2147483646 h 1657"/>
                <a:gd name="T72" fmla="*/ 2147483646 w 3274"/>
                <a:gd name="T73" fmla="*/ 2147483646 h 1657"/>
                <a:gd name="T74" fmla="*/ 2147483646 w 3274"/>
                <a:gd name="T75" fmla="*/ 2147483646 h 1657"/>
                <a:gd name="T76" fmla="*/ 2147483646 w 3274"/>
                <a:gd name="T77" fmla="*/ 2147483646 h 1657"/>
                <a:gd name="T78" fmla="*/ 2147483646 w 3274"/>
                <a:gd name="T79" fmla="*/ 2147483646 h 1657"/>
                <a:gd name="T80" fmla="*/ 2147483646 w 3274"/>
                <a:gd name="T81" fmla="*/ 2147483646 h 1657"/>
                <a:gd name="T82" fmla="*/ 2147483646 w 3274"/>
                <a:gd name="T83" fmla="*/ 2147483646 h 1657"/>
                <a:gd name="T84" fmla="*/ 2147483646 w 3274"/>
                <a:gd name="T85" fmla="*/ 2147483646 h 1657"/>
                <a:gd name="T86" fmla="*/ 2147483646 w 3274"/>
                <a:gd name="T87" fmla="*/ 0 h 16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3B4245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46090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2147483646 w 3024"/>
                <a:gd name="T1" fmla="*/ 2147483646 h 646"/>
                <a:gd name="T2" fmla="*/ 2147483646 w 3024"/>
                <a:gd name="T3" fmla="*/ 2147483646 h 646"/>
                <a:gd name="T4" fmla="*/ 2147483646 w 3024"/>
                <a:gd name="T5" fmla="*/ 2147483646 h 646"/>
                <a:gd name="T6" fmla="*/ 2147483646 w 3024"/>
                <a:gd name="T7" fmla="*/ 2147483646 h 646"/>
                <a:gd name="T8" fmla="*/ 2147483646 w 3024"/>
                <a:gd name="T9" fmla="*/ 2147483646 h 646"/>
                <a:gd name="T10" fmla="*/ 2147483646 w 3024"/>
                <a:gd name="T11" fmla="*/ 2147483646 h 646"/>
                <a:gd name="T12" fmla="*/ 2147483646 w 3024"/>
                <a:gd name="T13" fmla="*/ 2147483646 h 646"/>
                <a:gd name="T14" fmla="*/ 2147483646 w 3024"/>
                <a:gd name="T15" fmla="*/ 2147483646 h 646"/>
                <a:gd name="T16" fmla="*/ 2147483646 w 3024"/>
                <a:gd name="T17" fmla="*/ 2147483646 h 646"/>
                <a:gd name="T18" fmla="*/ 2147483646 w 3024"/>
                <a:gd name="T19" fmla="*/ 2147483646 h 646"/>
                <a:gd name="T20" fmla="*/ 2147483646 w 3024"/>
                <a:gd name="T21" fmla="*/ 2147483646 h 646"/>
                <a:gd name="T22" fmla="*/ 2147483646 w 3024"/>
                <a:gd name="T23" fmla="*/ 2147483646 h 646"/>
                <a:gd name="T24" fmla="*/ 2147483646 w 3024"/>
                <a:gd name="T25" fmla="*/ 2147483646 h 646"/>
                <a:gd name="T26" fmla="*/ 2147483646 w 3024"/>
                <a:gd name="T27" fmla="*/ 2147483646 h 646"/>
                <a:gd name="T28" fmla="*/ 2147483646 w 3024"/>
                <a:gd name="T29" fmla="*/ 2147483646 h 646"/>
                <a:gd name="T30" fmla="*/ 2147483646 w 3024"/>
                <a:gd name="T31" fmla="*/ 2147483646 h 646"/>
                <a:gd name="T32" fmla="*/ 2147483646 w 3024"/>
                <a:gd name="T33" fmla="*/ 2147483646 h 646"/>
                <a:gd name="T34" fmla="*/ 2147483646 w 3024"/>
                <a:gd name="T35" fmla="*/ 2147483646 h 646"/>
                <a:gd name="T36" fmla="*/ 2147483646 w 3024"/>
                <a:gd name="T37" fmla="*/ 2147483646 h 646"/>
                <a:gd name="T38" fmla="*/ 2147483646 w 3024"/>
                <a:gd name="T39" fmla="*/ 2147483646 h 646"/>
                <a:gd name="T40" fmla="*/ 2147483646 w 3024"/>
                <a:gd name="T41" fmla="*/ 2147483646 h 646"/>
                <a:gd name="T42" fmla="*/ 2147483646 w 3024"/>
                <a:gd name="T43" fmla="*/ 2147483646 h 646"/>
                <a:gd name="T44" fmla="*/ 2147483646 w 3024"/>
                <a:gd name="T45" fmla="*/ 2147483646 h 646"/>
                <a:gd name="T46" fmla="*/ 2147483646 w 3024"/>
                <a:gd name="T47" fmla="*/ 2147483646 h 646"/>
                <a:gd name="T48" fmla="*/ 2147483646 w 3024"/>
                <a:gd name="T49" fmla="*/ 2147483646 h 646"/>
                <a:gd name="T50" fmla="*/ 2147483646 w 3024"/>
                <a:gd name="T51" fmla="*/ 2147483646 h 646"/>
                <a:gd name="T52" fmla="*/ 2147483646 w 3024"/>
                <a:gd name="T53" fmla="*/ 2147483646 h 646"/>
                <a:gd name="T54" fmla="*/ 2147483646 w 3024"/>
                <a:gd name="T55" fmla="*/ 2147483646 h 646"/>
                <a:gd name="T56" fmla="*/ 2147483646 w 3024"/>
                <a:gd name="T57" fmla="*/ 2147483646 h 646"/>
                <a:gd name="T58" fmla="*/ 2147483646 w 3024"/>
                <a:gd name="T59" fmla="*/ 2147483646 h 646"/>
                <a:gd name="T60" fmla="*/ 2147483646 w 3024"/>
                <a:gd name="T61" fmla="*/ 2147483646 h 646"/>
                <a:gd name="T62" fmla="*/ 2147483646 w 3024"/>
                <a:gd name="T63" fmla="*/ 2147483646 h 646"/>
                <a:gd name="T64" fmla="*/ 2147483646 w 3024"/>
                <a:gd name="T65" fmla="*/ 2147483646 h 646"/>
                <a:gd name="T66" fmla="*/ 2147483646 w 3024"/>
                <a:gd name="T67" fmla="*/ 2147483646 h 646"/>
                <a:gd name="T68" fmla="*/ 2147483646 w 3024"/>
                <a:gd name="T69" fmla="*/ 2147483646 h 646"/>
                <a:gd name="T70" fmla="*/ 2147483646 w 3024"/>
                <a:gd name="T71" fmla="*/ 2147483646 h 646"/>
                <a:gd name="T72" fmla="*/ 2147483646 w 3024"/>
                <a:gd name="T73" fmla="*/ 2147483646 h 646"/>
                <a:gd name="T74" fmla="*/ 2147483646 w 3024"/>
                <a:gd name="T75" fmla="*/ 2147483646 h 646"/>
                <a:gd name="T76" fmla="*/ 2147483646 w 3024"/>
                <a:gd name="T77" fmla="*/ 2147483646 h 646"/>
                <a:gd name="T78" fmla="*/ 2147483646 w 3024"/>
                <a:gd name="T79" fmla="*/ 2147483646 h 646"/>
                <a:gd name="T80" fmla="*/ 2147483646 w 3024"/>
                <a:gd name="T81" fmla="*/ 2147483646 h 646"/>
                <a:gd name="T82" fmla="*/ 2147483646 w 3024"/>
                <a:gd name="T83" fmla="*/ 2147483646 h 646"/>
                <a:gd name="T84" fmla="*/ 2147483646 w 3024"/>
                <a:gd name="T85" fmla="*/ 2147483646 h 646"/>
                <a:gd name="T86" fmla="*/ 2147483646 w 3024"/>
                <a:gd name="T87" fmla="*/ 2147483646 h 646"/>
                <a:gd name="T88" fmla="*/ 2147483646 w 3024"/>
                <a:gd name="T89" fmla="*/ 2147483646 h 646"/>
                <a:gd name="T90" fmla="*/ 2147483646 w 3024"/>
                <a:gd name="T91" fmla="*/ 2147483646 h 646"/>
                <a:gd name="T92" fmla="*/ 2147483646 w 3024"/>
                <a:gd name="T93" fmla="*/ 2147483646 h 646"/>
                <a:gd name="T94" fmla="*/ 2147483646 w 3024"/>
                <a:gd name="T95" fmla="*/ 2147483646 h 646"/>
                <a:gd name="T96" fmla="*/ 2147483646 w 3024"/>
                <a:gd name="T97" fmla="*/ 2147483646 h 646"/>
                <a:gd name="T98" fmla="*/ 2147483646 w 3024"/>
                <a:gd name="T99" fmla="*/ 2147483646 h 646"/>
                <a:gd name="T100" fmla="*/ 2147483646 w 3024"/>
                <a:gd name="T101" fmla="*/ 2147483646 h 646"/>
                <a:gd name="T102" fmla="*/ 2147483646 w 3024"/>
                <a:gd name="T103" fmla="*/ 2147483646 h 646"/>
                <a:gd name="T104" fmla="*/ 2147483646 w 3024"/>
                <a:gd name="T105" fmla="*/ 2147483646 h 646"/>
                <a:gd name="T106" fmla="*/ 2147483646 w 3024"/>
                <a:gd name="T107" fmla="*/ 2147483646 h 646"/>
                <a:gd name="T108" fmla="*/ 2147483646 w 3024"/>
                <a:gd name="T109" fmla="*/ 2147483646 h 646"/>
                <a:gd name="T110" fmla="*/ 2147483646 w 3024"/>
                <a:gd name="T111" fmla="*/ 2147483646 h 646"/>
                <a:gd name="T112" fmla="*/ 2147483646 w 3024"/>
                <a:gd name="T113" fmla="*/ 2147483646 h 646"/>
                <a:gd name="T114" fmla="*/ 2147483646 w 3024"/>
                <a:gd name="T115" fmla="*/ 2147483646 h 6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SG" sz="1800">
                <a:solidFill>
                  <a:srgbClr val="3B4245"/>
                </a:solidFill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6951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70" r:id="rId1"/>
    <p:sldLayoutId id="2147485571" r:id="rId2"/>
    <p:sldLayoutId id="2147485572" r:id="rId3"/>
    <p:sldLayoutId id="2147485573" r:id="rId4"/>
    <p:sldLayoutId id="2147485574" r:id="rId5"/>
    <p:sldLayoutId id="2147485575" r:id="rId6"/>
    <p:sldLayoutId id="2147485576" r:id="rId7"/>
    <p:sldLayoutId id="2147485577" r:id="rId8"/>
    <p:sldLayoutId id="2147485578" r:id="rId9"/>
    <p:sldLayoutId id="2147485579" r:id="rId10"/>
    <p:sldLayoutId id="2147485580" r:id="rId11"/>
    <p:sldLayoutId id="2147485581" r:id="rId12"/>
    <p:sldLayoutId id="2147485582" r:id="rId13"/>
    <p:sldLayoutId id="2147485583" r:id="rId14"/>
    <p:sldLayoutId id="2147485584" r:id="rId15"/>
    <p:sldLayoutId id="2147485585" r:id="rId16"/>
    <p:sldLayoutId id="2147485586" r:id="rId17"/>
    <p:sldLayoutId id="2147485587" r:id="rId18"/>
    <p:sldLayoutId id="2147485588" r:id="rId19"/>
    <p:sldLayoutId id="2147485589" r:id="rId20"/>
    <p:sldLayoutId id="2147485590" r:id="rId21"/>
    <p:sldLayoutId id="2147485591" r:id="rId22"/>
    <p:sldLayoutId id="2147485592" r:id="rId23"/>
    <p:sldLayoutId id="2147485593" r:id="rId24"/>
    <p:sldLayoutId id="2147485594" r:id="rId25"/>
    <p:sldLayoutId id="2147485595" r:id="rId26"/>
    <p:sldLayoutId id="2147485596" r:id="rId27"/>
    <p:sldLayoutId id="2147485597" r:id="rId28"/>
    <p:sldLayoutId id="2147485598" r:id="rId29"/>
    <p:sldLayoutId id="2147485599" r:id="rId30"/>
    <p:sldLayoutId id="2147485600" r:id="rId31"/>
    <p:sldLayoutId id="2147485601" r:id="rId32"/>
    <p:sldLayoutId id="2147485602" r:id="rId33"/>
    <p:sldLayoutId id="2147485603" r:id="rId34"/>
    <p:sldLayoutId id="2147485604" r:id="rId35"/>
    <p:sldLayoutId id="2147485605" r:id="rId36"/>
  </p:sldLayoutIdLst>
  <p:hf hdr="0"/>
  <p:txStyles>
    <p:titleStyle>
      <a:lvl1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lang="en-US" sz="2600" kern="1200" dirty="0">
          <a:solidFill>
            <a:schemeClr val="tx2"/>
          </a:solidFill>
          <a:latin typeface="+mj-lt"/>
          <a:ea typeface="+mj-ea"/>
          <a:cs typeface="+mj-cs"/>
        </a:defRPr>
      </a:lvl1pPr>
      <a:lvl2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2pPr>
      <a:lvl3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3pPr>
      <a:lvl4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4pPr>
      <a:lvl5pPr algn="l" defTabSz="742950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5pPr>
      <a:lvl6pPr marL="4572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6pPr>
      <a:lvl7pPr marL="9144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7pPr>
      <a:lvl8pPr marL="13716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8pPr>
      <a:lvl9pPr marL="1828800" algn="l" defTabSz="742950" rtl="0" fontAlgn="base">
        <a:lnSpc>
          <a:spcPct val="85000"/>
        </a:lnSpc>
        <a:spcBef>
          <a:spcPct val="0"/>
        </a:spcBef>
        <a:spcAft>
          <a:spcPct val="0"/>
        </a:spcAft>
        <a:defRPr sz="26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215900" indent="-215900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lang="en-US" sz="1600" kern="1200" dirty="0">
          <a:solidFill>
            <a:schemeClr val="tx1"/>
          </a:solidFill>
          <a:latin typeface="+mn-lt"/>
          <a:ea typeface="+mn-ea"/>
          <a:cs typeface="+mn-cs"/>
        </a:defRPr>
      </a:lvl1pPr>
      <a:lvl2pPr marL="438150" indent="-220663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Arial" panose="020B0604020202020204" pitchFamily="34" charset="0"/>
        <a:buChar char="–"/>
        <a:defRPr lang="en-US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654050" indent="-215900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lang="en-US" sz="1300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869950" indent="-214313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Arial" panose="020B0604020202020204" pitchFamily="34" charset="0"/>
        <a:buChar char="–"/>
        <a:defRPr lang="en-US" sz="1100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1093788" indent="-222250" algn="l" defTabSz="742950" rtl="0" eaLnBrk="0" fontAlgn="base" hangingPunct="0">
        <a:lnSpc>
          <a:spcPct val="120000"/>
        </a:lnSpc>
        <a:spcBef>
          <a:spcPts val="325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lang="en-US" sz="1100" kern="1200" dirty="0">
          <a:solidFill>
            <a:schemeClr val="tx1"/>
          </a:solidFill>
          <a:latin typeface="+mn-lt"/>
          <a:ea typeface="+mn-ea"/>
          <a:cs typeface="+mn-cs"/>
        </a:defRPr>
      </a:lvl5pPr>
      <a:lvl6pPr marL="1310481" indent="-216694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–"/>
        <a:defRPr lang="en-US" sz="975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525886" indent="-215404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•"/>
        <a:defRPr lang="en-US" sz="975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1749028" indent="-223143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–"/>
        <a:defRPr lang="en-US" sz="975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1965722" indent="-216694" algn="l" defTabSz="742950" rtl="0" eaLnBrk="1" latinLnBrk="0" hangingPunct="1">
        <a:lnSpc>
          <a:spcPct val="120000"/>
        </a:lnSpc>
        <a:spcBef>
          <a:spcPts val="325"/>
        </a:spcBef>
        <a:buClr>
          <a:schemeClr val="tx2"/>
        </a:buClr>
        <a:buFont typeface="Arial" panose="020B0604020202020204" pitchFamily="34" charset="0"/>
        <a:buChar char="•"/>
        <a:defRPr lang="en-US" sz="975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128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5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33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8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8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8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6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696660" y="6886273"/>
            <a:ext cx="498533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8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79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128"/>
              <a:endParaRPr lang="en-US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09012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07" r:id="rId1"/>
    <p:sldLayoutId id="2147485608" r:id="rId2"/>
    <p:sldLayoutId id="2147485609" r:id="rId3"/>
    <p:sldLayoutId id="2147485610" r:id="rId4"/>
    <p:sldLayoutId id="2147485611" r:id="rId5"/>
    <p:sldLayoutId id="2147485612" r:id="rId6"/>
    <p:sldLayoutId id="2147485613" r:id="rId7"/>
    <p:sldLayoutId id="2147485614" r:id="rId8"/>
    <p:sldLayoutId id="2147485615" r:id="rId9"/>
    <p:sldLayoutId id="2147485616" r:id="rId10"/>
    <p:sldLayoutId id="2147485617" r:id="rId11"/>
    <p:sldLayoutId id="2147485618" r:id="rId12"/>
    <p:sldLayoutId id="2147485619" r:id="rId13"/>
    <p:sldLayoutId id="2147485620" r:id="rId14"/>
    <p:sldLayoutId id="2147485621" r:id="rId15"/>
    <p:sldLayoutId id="2147485622" r:id="rId16"/>
    <p:sldLayoutId id="2147485623" r:id="rId17"/>
    <p:sldLayoutId id="2147485624" r:id="rId18"/>
    <p:sldLayoutId id="2147485625" r:id="rId19"/>
    <p:sldLayoutId id="2147485626" r:id="rId20"/>
    <p:sldLayoutId id="2147485627" r:id="rId21"/>
    <p:sldLayoutId id="2147485628" r:id="rId22"/>
    <p:sldLayoutId id="2147485629" r:id="rId23"/>
    <p:sldLayoutId id="2147485630" r:id="rId24"/>
    <p:sldLayoutId id="2147485631" r:id="rId25"/>
    <p:sldLayoutId id="2147485632" r:id="rId26"/>
    <p:sldLayoutId id="2147485633" r:id="rId27"/>
    <p:sldLayoutId id="2147485634" r:id="rId28"/>
    <p:sldLayoutId id="2147485635" r:id="rId29"/>
    <p:sldLayoutId id="2147485636" r:id="rId30"/>
    <p:sldLayoutId id="2147485637" r:id="rId31"/>
    <p:sldLayoutId id="2147485638" r:id="rId32"/>
    <p:sldLayoutId id="2147485639" r:id="rId33"/>
    <p:sldLayoutId id="2147485640" r:id="rId34"/>
    <p:sldLayoutId id="2147485641" r:id="rId35"/>
    <p:sldLayoutId id="2147485642" r:id="rId36"/>
  </p:sldLayoutIdLst>
  <p:hf hdr="0"/>
  <p:txStyles>
    <p:titleStyle>
      <a:lvl1pPr algn="l" defTabSz="914128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91" indent="-272971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11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80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2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3" indent="-265033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10" indent="-274558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30" indent="-266620" algn="l" defTabSz="914128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5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6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2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99" algn="l" defTabSz="914128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45"/>
            </p:custDataLst>
            <p:extLst/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70" name="think-cell Slide" r:id="rId46" imgW="270" imgH="270" progId="TCLayout.ActiveDocument.1">
                  <p:embed/>
                </p:oleObj>
              </mc:Choice>
              <mc:Fallback>
                <p:oleObj name="think-cell Slide" r:id="rId46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7"/>
                      <a:stretch>
                        <a:fillRect/>
                      </a:stretch>
                    </p:blipFill>
                    <p:spPr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1" y="6454215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863355" y="6886275"/>
            <a:ext cx="331821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>
                <a:solidFill>
                  <a:srgbClr val="FFFFFF"/>
                </a:solidFill>
              </a:rPr>
              <a:t>©grow. for KONE corporation</a:t>
            </a:r>
            <a:endParaRPr lang="en-GB" sz="20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240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240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760312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81" r:id="rId1"/>
    <p:sldLayoutId id="2147485682" r:id="rId2"/>
    <p:sldLayoutId id="2147485683" r:id="rId3"/>
    <p:sldLayoutId id="2147485684" r:id="rId4"/>
    <p:sldLayoutId id="2147485685" r:id="rId5"/>
    <p:sldLayoutId id="2147485686" r:id="rId6"/>
    <p:sldLayoutId id="2147485687" r:id="rId7"/>
    <p:sldLayoutId id="2147485688" r:id="rId8"/>
    <p:sldLayoutId id="2147485689" r:id="rId9"/>
    <p:sldLayoutId id="2147485690" r:id="rId10"/>
    <p:sldLayoutId id="2147485691" r:id="rId11"/>
    <p:sldLayoutId id="2147485692" r:id="rId12"/>
    <p:sldLayoutId id="2147485693" r:id="rId13"/>
    <p:sldLayoutId id="2147485694" r:id="rId14"/>
    <p:sldLayoutId id="2147485695" r:id="rId15"/>
    <p:sldLayoutId id="2147485696" r:id="rId16"/>
    <p:sldLayoutId id="2147485697" r:id="rId17"/>
    <p:sldLayoutId id="2147485698" r:id="rId18"/>
    <p:sldLayoutId id="2147485699" r:id="rId19"/>
    <p:sldLayoutId id="2147485700" r:id="rId20"/>
    <p:sldLayoutId id="2147485701" r:id="rId21"/>
    <p:sldLayoutId id="2147485702" r:id="rId22"/>
    <p:sldLayoutId id="2147485703" r:id="rId23"/>
    <p:sldLayoutId id="2147485704" r:id="rId24"/>
    <p:sldLayoutId id="2147485705" r:id="rId25"/>
    <p:sldLayoutId id="2147485706" r:id="rId26"/>
    <p:sldLayoutId id="2147485707" r:id="rId27"/>
    <p:sldLayoutId id="2147485708" r:id="rId28"/>
    <p:sldLayoutId id="2147485709" r:id="rId29"/>
    <p:sldLayoutId id="2147485710" r:id="rId30"/>
    <p:sldLayoutId id="2147485711" r:id="rId31"/>
    <p:sldLayoutId id="2147485712" r:id="rId32"/>
    <p:sldLayoutId id="2147485713" r:id="rId33"/>
    <p:sldLayoutId id="2147485714" r:id="rId34"/>
    <p:sldLayoutId id="2147485715" r:id="rId35"/>
    <p:sldLayoutId id="2147485716" r:id="rId36"/>
    <p:sldLayoutId id="2147485717" r:id="rId37"/>
    <p:sldLayoutId id="2147485718" r:id="rId38"/>
    <p:sldLayoutId id="2147485719" r:id="rId39"/>
    <p:sldLayoutId id="2147485720" r:id="rId40"/>
    <p:sldLayoutId id="2147485721" r:id="rId41"/>
    <p:sldLayoutId id="2147485722" r:id="rId42"/>
  </p:sldLayoutIdLst>
  <p:hf hdr="0"/>
  <p:txStyles>
    <p:titleStyle>
      <a:lvl1pPr algn="l" defTabSz="914377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93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37" indent="-273044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31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36" indent="-265107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166" indent="-274632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860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966" indent="-265107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597" indent="-274632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290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EA12BAF5-9FB5-482E-9935-F4F00C2E32D4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1" y="6454215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6th level</a:t>
            </a:r>
          </a:p>
          <a:p>
            <a:pPr lvl="6"/>
            <a:r>
              <a:rPr lang="en-US" noProof="0" dirty="0"/>
              <a:t>7th level</a:t>
            </a:r>
          </a:p>
          <a:p>
            <a:pPr lvl="7"/>
            <a:r>
              <a:rPr lang="en-US" noProof="0" dirty="0"/>
              <a:t>8th level</a:t>
            </a:r>
          </a:p>
          <a:p>
            <a:pPr lvl="8"/>
            <a:r>
              <a:rPr lang="en-US" noProof="0" dirty="0"/>
              <a:t>9th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863355" y="6886275"/>
            <a:ext cx="331821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6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24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24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740465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24" r:id="rId1"/>
    <p:sldLayoutId id="2147485725" r:id="rId2"/>
    <p:sldLayoutId id="2147485726" r:id="rId3"/>
    <p:sldLayoutId id="2147485727" r:id="rId4"/>
    <p:sldLayoutId id="2147485728" r:id="rId5"/>
    <p:sldLayoutId id="2147485729" r:id="rId6"/>
    <p:sldLayoutId id="2147485730" r:id="rId7"/>
    <p:sldLayoutId id="2147485731" r:id="rId8"/>
    <p:sldLayoutId id="2147485732" r:id="rId9"/>
    <p:sldLayoutId id="2147485733" r:id="rId10"/>
    <p:sldLayoutId id="2147485734" r:id="rId11"/>
    <p:sldLayoutId id="2147485735" r:id="rId12"/>
    <p:sldLayoutId id="2147485736" r:id="rId13"/>
    <p:sldLayoutId id="2147485737" r:id="rId14"/>
    <p:sldLayoutId id="2147485738" r:id="rId15"/>
    <p:sldLayoutId id="2147485739" r:id="rId16"/>
    <p:sldLayoutId id="2147485740" r:id="rId17"/>
    <p:sldLayoutId id="2147485741" r:id="rId18"/>
    <p:sldLayoutId id="2147485742" r:id="rId19"/>
    <p:sldLayoutId id="2147485743" r:id="rId20"/>
    <p:sldLayoutId id="2147485744" r:id="rId21"/>
    <p:sldLayoutId id="2147485745" r:id="rId22"/>
    <p:sldLayoutId id="2147485746" r:id="rId23"/>
    <p:sldLayoutId id="2147485747" r:id="rId24"/>
    <p:sldLayoutId id="2147485748" r:id="rId25"/>
    <p:sldLayoutId id="2147485749" r:id="rId26"/>
    <p:sldLayoutId id="2147485750" r:id="rId27"/>
    <p:sldLayoutId id="2147485751" r:id="rId28"/>
    <p:sldLayoutId id="2147485752" r:id="rId29"/>
    <p:sldLayoutId id="2147485753" r:id="rId30"/>
    <p:sldLayoutId id="2147485754" r:id="rId31"/>
    <p:sldLayoutId id="2147485755" r:id="rId32"/>
    <p:sldLayoutId id="2147485756" r:id="rId33"/>
    <p:sldLayoutId id="2147485757" r:id="rId34"/>
    <p:sldLayoutId id="2147485758" r:id="rId35"/>
    <p:sldLayoutId id="2147485759" r:id="rId36"/>
    <p:sldLayoutId id="2147485760" r:id="rId37"/>
    <p:sldLayoutId id="2147485761" r:id="rId38"/>
    <p:sldLayoutId id="2147485762" r:id="rId39"/>
    <p:sldLayoutId id="2147485763" r:id="rId40"/>
    <p:sldLayoutId id="2147485764" r:id="rId41"/>
    <p:sldLayoutId id="2147485765" r:id="rId42"/>
    <p:sldLayoutId id="2147485766" r:id="rId43"/>
    <p:sldLayoutId id="2147485767" r:id="rId44"/>
    <p:sldLayoutId id="2147485768" r:id="rId45"/>
    <p:sldLayoutId id="2147485769" r:id="rId46"/>
    <p:sldLayoutId id="2147485770" r:id="rId47"/>
  </p:sldLayoutIdLst>
  <p:hf sldNum="0" hdr="0" ftr="0" dt="0"/>
  <p:txStyles>
    <p:titleStyle>
      <a:lvl1pPr algn="l" defTabSz="914377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93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37" indent="-273044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31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36" indent="-265107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166" indent="-274632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860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966" indent="-265107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597" indent="-274632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290" indent="-266693" algn="l" defTabSz="91437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EA12BAF5-9FB5-482E-9935-F4F00C2E32D4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2" y="6454216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190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3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6th level</a:t>
            </a:r>
          </a:p>
          <a:p>
            <a:pPr lvl="6"/>
            <a:r>
              <a:rPr lang="en-US" noProof="0" dirty="0"/>
              <a:t>7th level</a:t>
            </a:r>
          </a:p>
          <a:p>
            <a:pPr lvl="7"/>
            <a:r>
              <a:rPr lang="en-US" noProof="0" dirty="0"/>
              <a:t>8th level</a:t>
            </a:r>
          </a:p>
          <a:p>
            <a:pPr lvl="8"/>
            <a:r>
              <a:rPr lang="en-US" noProof="0" dirty="0"/>
              <a:t>9th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14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Click to edit Master title style</a:t>
            </a:r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863355" y="6886276"/>
            <a:ext cx="331821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 userDrawn="1"/>
        </p:nvGrpSpPr>
        <p:grpSpPr>
          <a:xfrm>
            <a:off x="11064013" y="404666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24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24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063228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72" r:id="rId1"/>
    <p:sldLayoutId id="2147485773" r:id="rId2"/>
    <p:sldLayoutId id="2147485774" r:id="rId3"/>
    <p:sldLayoutId id="2147485775" r:id="rId4"/>
    <p:sldLayoutId id="2147485776" r:id="rId5"/>
    <p:sldLayoutId id="2147485777" r:id="rId6"/>
    <p:sldLayoutId id="2147485778" r:id="rId7"/>
    <p:sldLayoutId id="2147485779" r:id="rId8"/>
    <p:sldLayoutId id="2147485780" r:id="rId9"/>
    <p:sldLayoutId id="2147485781" r:id="rId10"/>
    <p:sldLayoutId id="2147485782" r:id="rId11"/>
    <p:sldLayoutId id="2147485783" r:id="rId12"/>
    <p:sldLayoutId id="2147485784" r:id="rId13"/>
    <p:sldLayoutId id="2147485785" r:id="rId14"/>
    <p:sldLayoutId id="2147485786" r:id="rId15"/>
    <p:sldLayoutId id="2147485787" r:id="rId16"/>
    <p:sldLayoutId id="2147485788" r:id="rId17"/>
    <p:sldLayoutId id="2147485789" r:id="rId18"/>
    <p:sldLayoutId id="2147485790" r:id="rId19"/>
    <p:sldLayoutId id="2147485791" r:id="rId20"/>
    <p:sldLayoutId id="2147485792" r:id="rId21"/>
    <p:sldLayoutId id="2147485793" r:id="rId22"/>
    <p:sldLayoutId id="2147485794" r:id="rId23"/>
    <p:sldLayoutId id="2147485795" r:id="rId24"/>
    <p:sldLayoutId id="2147485796" r:id="rId25"/>
    <p:sldLayoutId id="2147485797" r:id="rId26"/>
    <p:sldLayoutId id="2147485798" r:id="rId27"/>
    <p:sldLayoutId id="2147485799" r:id="rId28"/>
    <p:sldLayoutId id="2147485800" r:id="rId29"/>
    <p:sldLayoutId id="2147485801" r:id="rId30"/>
    <p:sldLayoutId id="2147485802" r:id="rId31"/>
    <p:sldLayoutId id="2147485803" r:id="rId32"/>
    <p:sldLayoutId id="2147485804" r:id="rId33"/>
    <p:sldLayoutId id="2147485805" r:id="rId34"/>
    <p:sldLayoutId id="2147485806" r:id="rId35"/>
    <p:sldLayoutId id="2147485807" r:id="rId36"/>
    <p:sldLayoutId id="2147485808" r:id="rId37"/>
    <p:sldLayoutId id="2147485809" r:id="rId38"/>
    <p:sldLayoutId id="2147485810" r:id="rId39"/>
    <p:sldLayoutId id="2147485811" r:id="rId40"/>
    <p:sldLayoutId id="2147485812" r:id="rId41"/>
    <p:sldLayoutId id="2147485813" r:id="rId42"/>
    <p:sldLayoutId id="2147485814" r:id="rId43"/>
    <p:sldLayoutId id="2147485815" r:id="rId44"/>
    <p:sldLayoutId id="2147485816" r:id="rId45"/>
    <p:sldLayoutId id="2147485817" r:id="rId46"/>
  </p:sldLayoutIdLst>
  <p:hf sldNum="0" hdr="0" ftr="0" dt="0"/>
  <p:txStyles>
    <p:titleStyle>
      <a:lvl1pPr algn="l" defTabSz="914354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87" indent="-266687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24" indent="-273037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11" indent="-266687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09" indent="-265100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133" indent="-274625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820" indent="-266687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920" indent="-265100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544" indent="-274625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230" indent="-266687" algn="l" defTabSz="914354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79180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56" r:id="rId1"/>
    <p:sldLayoutId id="2147485857" r:id="rId2"/>
    <p:sldLayoutId id="2147485858" r:id="rId3"/>
    <p:sldLayoutId id="2147485859" r:id="rId4"/>
    <p:sldLayoutId id="2147485860" r:id="rId5"/>
    <p:sldLayoutId id="2147485861" r:id="rId6"/>
    <p:sldLayoutId id="2147485862" r:id="rId7"/>
    <p:sldLayoutId id="2147485863" r:id="rId8"/>
    <p:sldLayoutId id="2147485864" r:id="rId9"/>
    <p:sldLayoutId id="2147485865" r:id="rId10"/>
    <p:sldLayoutId id="2147485866" r:id="rId11"/>
    <p:sldLayoutId id="2147485867" r:id="rId12"/>
    <p:sldLayoutId id="2147485868" r:id="rId13"/>
    <p:sldLayoutId id="2147485869" r:id="rId14"/>
    <p:sldLayoutId id="2147485870" r:id="rId15"/>
    <p:sldLayoutId id="2147485871" r:id="rId16"/>
    <p:sldLayoutId id="2147485872" r:id="rId17"/>
    <p:sldLayoutId id="2147485873" r:id="rId18"/>
    <p:sldLayoutId id="2147485874" r:id="rId19"/>
    <p:sldLayoutId id="2147485875" r:id="rId20"/>
    <p:sldLayoutId id="2147485876" r:id="rId21"/>
    <p:sldLayoutId id="2147485877" r:id="rId22"/>
    <p:sldLayoutId id="2147485878" r:id="rId23"/>
    <p:sldLayoutId id="2147485879" r:id="rId24"/>
    <p:sldLayoutId id="2147485880" r:id="rId25"/>
    <p:sldLayoutId id="2147485881" r:id="rId26"/>
    <p:sldLayoutId id="2147485882" r:id="rId27"/>
    <p:sldLayoutId id="2147485883" r:id="rId28"/>
    <p:sldLayoutId id="2147485884" r:id="rId29"/>
    <p:sldLayoutId id="2147485885" r:id="rId30"/>
    <p:sldLayoutId id="2147485886" r:id="rId31"/>
    <p:sldLayoutId id="2147485887" r:id="rId32"/>
    <p:sldLayoutId id="2147485888" r:id="rId33"/>
    <p:sldLayoutId id="2147485889" r:id="rId34"/>
    <p:sldLayoutId id="2147485890" r:id="rId35"/>
    <p:sldLayoutId id="2147485891" r:id="rId36"/>
    <p:sldLayoutId id="2147485892" r:id="rId37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9E565A34-4D62-4ED4-B5F4-AD99B2C88DBD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 dirty="0">
                <a:solidFill>
                  <a:schemeClr val="bg1"/>
                </a:solidFill>
              </a:rPr>
              <a:t>©grow. for</a:t>
            </a:r>
            <a:r>
              <a:rPr lang="fi-FI" sz="200" baseline="0" dirty="0">
                <a:solidFill>
                  <a:schemeClr val="bg1"/>
                </a:solidFill>
              </a:rPr>
              <a:t> KONE corporation</a:t>
            </a:r>
            <a:endParaRPr lang="en-GB" sz="200" dirty="0" err="1">
              <a:solidFill>
                <a:schemeClr val="bg1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1820152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72" r:id="rId1"/>
    <p:sldLayoutId id="2147485973" r:id="rId2"/>
    <p:sldLayoutId id="2147485974" r:id="rId3"/>
    <p:sldLayoutId id="2147485975" r:id="rId4"/>
    <p:sldLayoutId id="2147485976" r:id="rId5"/>
    <p:sldLayoutId id="2147485977" r:id="rId6"/>
    <p:sldLayoutId id="2147485978" r:id="rId7"/>
    <p:sldLayoutId id="2147485979" r:id="rId8"/>
    <p:sldLayoutId id="2147485980" r:id="rId9"/>
    <p:sldLayoutId id="2147485981" r:id="rId10"/>
    <p:sldLayoutId id="2147485982" r:id="rId11"/>
    <p:sldLayoutId id="2147485983" r:id="rId12"/>
    <p:sldLayoutId id="2147485984" r:id="rId13"/>
    <p:sldLayoutId id="2147485985" r:id="rId14"/>
    <p:sldLayoutId id="2147485986" r:id="rId15"/>
    <p:sldLayoutId id="2147485987" r:id="rId16"/>
    <p:sldLayoutId id="2147485988" r:id="rId17"/>
    <p:sldLayoutId id="2147485989" r:id="rId18"/>
    <p:sldLayoutId id="2147485990" r:id="rId19"/>
    <p:sldLayoutId id="2147485991" r:id="rId20"/>
    <p:sldLayoutId id="2147485992" r:id="rId21"/>
    <p:sldLayoutId id="2147485993" r:id="rId22"/>
    <p:sldLayoutId id="2147485994" r:id="rId23"/>
    <p:sldLayoutId id="2147485995" r:id="rId24"/>
    <p:sldLayoutId id="2147485996" r:id="rId25"/>
    <p:sldLayoutId id="2147485997" r:id="rId26"/>
    <p:sldLayoutId id="2147485998" r:id="rId27"/>
    <p:sldLayoutId id="2147485999" r:id="rId28"/>
    <p:sldLayoutId id="2147486000" r:id="rId29"/>
    <p:sldLayoutId id="2147486001" r:id="rId30"/>
    <p:sldLayoutId id="2147486002" r:id="rId31"/>
    <p:sldLayoutId id="2147486003" r:id="rId32"/>
    <p:sldLayoutId id="2147486004" r:id="rId33"/>
    <p:sldLayoutId id="2147486005" r:id="rId34"/>
    <p:sldLayoutId id="2147486006" r:id="rId35"/>
    <p:sldLayoutId id="2147486007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9E565A34-4D62-4ED4-B5F4-AD99B2C88DBD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r>
              <a:rPr lang="en-US" noProof="0" dirty="0"/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 dirty="0">
                <a:solidFill>
                  <a:schemeClr val="bg1"/>
                </a:solidFill>
              </a:rPr>
              <a:t>©grow. for</a:t>
            </a:r>
            <a:r>
              <a:rPr lang="fi-FI" sz="200" baseline="0" dirty="0">
                <a:solidFill>
                  <a:schemeClr val="bg1"/>
                </a:solidFill>
              </a:rPr>
              <a:t> KONE corporation</a:t>
            </a:r>
            <a:endParaRPr lang="en-GB" sz="200" dirty="0" err="1">
              <a:solidFill>
                <a:schemeClr val="bg1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336588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09" r:id="rId1"/>
    <p:sldLayoutId id="2147486010" r:id="rId2"/>
    <p:sldLayoutId id="2147486011" r:id="rId3"/>
    <p:sldLayoutId id="2147486012" r:id="rId4"/>
    <p:sldLayoutId id="2147486013" r:id="rId5"/>
    <p:sldLayoutId id="2147486014" r:id="rId6"/>
    <p:sldLayoutId id="2147486015" r:id="rId7"/>
    <p:sldLayoutId id="2147486016" r:id="rId8"/>
    <p:sldLayoutId id="2147486017" r:id="rId9"/>
    <p:sldLayoutId id="2147486018" r:id="rId10"/>
    <p:sldLayoutId id="2147486019" r:id="rId11"/>
    <p:sldLayoutId id="2147486020" r:id="rId12"/>
    <p:sldLayoutId id="2147486021" r:id="rId13"/>
    <p:sldLayoutId id="2147486022" r:id="rId14"/>
    <p:sldLayoutId id="2147486023" r:id="rId15"/>
    <p:sldLayoutId id="2147486024" r:id="rId16"/>
    <p:sldLayoutId id="2147486025" r:id="rId17"/>
    <p:sldLayoutId id="2147486026" r:id="rId18"/>
    <p:sldLayoutId id="2147486027" r:id="rId19"/>
    <p:sldLayoutId id="2147486028" r:id="rId20"/>
    <p:sldLayoutId id="2147486029" r:id="rId21"/>
    <p:sldLayoutId id="2147486030" r:id="rId22"/>
    <p:sldLayoutId id="2147486031" r:id="rId23"/>
    <p:sldLayoutId id="2147486032" r:id="rId24"/>
    <p:sldLayoutId id="2147486033" r:id="rId25"/>
    <p:sldLayoutId id="2147486034" r:id="rId26"/>
    <p:sldLayoutId id="2147486035" r:id="rId27"/>
    <p:sldLayoutId id="2147486036" r:id="rId28"/>
    <p:sldLayoutId id="2147486037" r:id="rId29"/>
    <p:sldLayoutId id="2147486038" r:id="rId30"/>
    <p:sldLayoutId id="2147486039" r:id="rId31"/>
    <p:sldLayoutId id="2147486040" r:id="rId32"/>
    <p:sldLayoutId id="2147486041" r:id="rId33"/>
    <p:sldLayoutId id="2147486042" r:id="rId34"/>
    <p:sldLayoutId id="2147486043" r:id="rId35"/>
    <p:sldLayoutId id="2147486044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8"/>
            </p:custDataLst>
            <p:extLst/>
          </p:nvPr>
        </p:nvGraphicFramePr>
        <p:xfrm>
          <a:off x="0" y="1"/>
          <a:ext cx="215979" cy="16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339" name="think-cell Slide" r:id="rId41" imgW="270" imgH="270" progId="TCLayout.ActiveDocument.1">
                  <p:embed/>
                </p:oleObj>
              </mc:Choice>
              <mc:Fallback>
                <p:oleObj name="think-cell Slide" r:id="rId41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2"/>
                      <a:stretch>
                        <a:fillRect/>
                      </a:stretch>
                    </p:blipFill>
                    <p:spPr>
                      <a:xfrm>
                        <a:off x="0" y="1"/>
                        <a:ext cx="215979" cy="1619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/>
          <p:cNvSpPr/>
          <p:nvPr userDrawn="1">
            <p:custDataLst>
              <p:tags r:id="rId9"/>
            </p:custDataLst>
          </p:nvPr>
        </p:nvSpPr>
        <p:spPr bwMode="auto">
          <a:xfrm>
            <a:off x="0" y="1"/>
            <a:ext cx="215979" cy="161975"/>
          </a:xfrm>
          <a:prstGeom prst="rect">
            <a:avLst/>
          </a:prstGeom>
          <a:solidFill>
            <a:schemeClr val="bg2"/>
          </a:solidFill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</a:pPr>
            <a:endParaRPr lang="en-US" sz="2176">
              <a:solidFill>
                <a:srgbClr val="000000"/>
              </a:solidFill>
              <a:sym typeface="Arial" panose="020B0604020202020204" pitchFamily="34" charset="0"/>
            </a:endParaRPr>
          </a:p>
        </p:txBody>
      </p:sp>
      <p:sp>
        <p:nvSpPr>
          <p:cNvPr id="1033" name="doc id"/>
          <p:cNvSpPr>
            <a:spLocks noChangeArrowheads="1"/>
          </p:cNvSpPr>
          <p:nvPr/>
        </p:nvSpPr>
        <p:spPr bwMode="auto">
          <a:xfrm flipH="1">
            <a:off x="10655908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 fontAlgn="base">
              <a:spcBef>
                <a:spcPct val="0"/>
              </a:spcBef>
              <a:spcAft>
                <a:spcPct val="0"/>
              </a:spcAft>
            </a:pPr>
            <a:endParaRPr lang="en-US" sz="612">
              <a:solidFill>
                <a:srgbClr val="808080"/>
              </a:solidFill>
            </a:endParaRPr>
          </a:p>
        </p:txBody>
      </p:sp>
      <p:sp>
        <p:nvSpPr>
          <p:cNvPr id="1034" name="Working Draft" hidden="1"/>
          <p:cNvSpPr txBox="1">
            <a:spLocks noChangeArrowheads="1"/>
          </p:cNvSpPr>
          <p:nvPr/>
        </p:nvSpPr>
        <p:spPr bwMode="auto">
          <a:xfrm rot="5400000">
            <a:off x="11160816" y="1980017"/>
            <a:ext cx="1872307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 sz="612">
                <a:solidFill>
                  <a:srgbClr val="808080"/>
                </a:solidFill>
                <a:latin typeface="Arial"/>
              </a:rPr>
              <a:t>Last Modified 09/10/2017 16:39 FLE Standard Time</a:t>
            </a:r>
          </a:p>
        </p:txBody>
      </p:sp>
      <p:sp>
        <p:nvSpPr>
          <p:cNvPr id="1035" name="Printed" hidden="1"/>
          <p:cNvSpPr txBox="1">
            <a:spLocks noChangeArrowheads="1"/>
          </p:cNvSpPr>
          <p:nvPr/>
        </p:nvSpPr>
        <p:spPr bwMode="auto">
          <a:xfrm rot="5400000">
            <a:off x="11972736" y="4197998"/>
            <a:ext cx="248466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fontAlgn="base" hangingPunct="1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 sz="612">
                <a:solidFill>
                  <a:srgbClr val="808080"/>
                </a:solidFill>
                <a:latin typeface="Arial"/>
              </a:rPr>
              <a:t>Printed</a:t>
            </a:r>
          </a:p>
        </p:txBody>
      </p:sp>
      <p:sp>
        <p:nvSpPr>
          <p:cNvPr id="19" name="Title Placeholder 2"/>
          <p:cNvSpPr>
            <a:spLocks noGrp="1" noChangeArrowheads="1"/>
          </p:cNvSpPr>
          <p:nvPr>
            <p:ph type="title"/>
          </p:nvPr>
        </p:nvSpPr>
        <p:spPr bwMode="auto">
          <a:xfrm>
            <a:off x="407988" y="347662"/>
            <a:ext cx="1036796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latinLnBrk="0"/>
            <a:endParaRPr lang="en-US" noProof="0"/>
          </a:p>
        </p:txBody>
      </p:sp>
      <p:sp>
        <p:nvSpPr>
          <p:cNvPr id="11" name="3. Unit of measure" hidden="1"/>
          <p:cNvSpPr txBox="1">
            <a:spLocks noChangeArrowheads="1"/>
          </p:cNvSpPr>
          <p:nvPr userDrawn="1"/>
        </p:nvSpPr>
        <p:spPr bwMode="auto">
          <a:xfrm>
            <a:off x="407988" y="784604"/>
            <a:ext cx="103679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lang="x-none" sz="2400">
                <a:solidFill>
                  <a:schemeClr val="tx1"/>
                </a:solidFill>
                <a:latin typeface="Arial" charset="0"/>
              </a:defRPr>
            </a:lvl1pPr>
            <a:lvl2pPr marL="447675" defTabSz="895350">
              <a:defRPr lang="x-none" sz="2400">
                <a:solidFill>
                  <a:schemeClr val="tx1"/>
                </a:solidFill>
                <a:latin typeface="Arial" charset="0"/>
              </a:defRPr>
            </a:lvl2pPr>
            <a:lvl3pPr marL="895350" defTabSz="895350">
              <a:defRPr lang="x-none" sz="2400">
                <a:solidFill>
                  <a:schemeClr val="tx1"/>
                </a:solidFill>
                <a:latin typeface="Arial" charset="0"/>
              </a:defRPr>
            </a:lvl3pPr>
            <a:lvl4pPr marL="1344613" defTabSz="895350">
              <a:defRPr lang="x-none" sz="2400">
                <a:solidFill>
                  <a:schemeClr val="tx1"/>
                </a:solidFill>
                <a:latin typeface="Arial" charset="0"/>
              </a:defRPr>
            </a:lvl4pPr>
            <a:lvl5pPr marL="1792288" defTabSz="895350">
              <a:defRPr lang="x-none" sz="2400">
                <a:solidFill>
                  <a:schemeClr val="tx1"/>
                </a:solidFill>
                <a:latin typeface="Arial" charset="0"/>
              </a:defRPr>
            </a:lvl5pPr>
            <a:lvl6pPr marL="22494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6pPr>
            <a:lvl7pPr marL="27066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7pPr>
            <a:lvl8pPr marL="31638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8pPr>
            <a:lvl9pPr marL="36210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 lang="x-none"/>
            </a:pPr>
            <a:r>
              <a:rPr lang="en-US" sz="1600">
                <a:solidFill>
                  <a:srgbClr val="808080"/>
                </a:solidFill>
                <a:latin typeface="Arial"/>
              </a:rPr>
              <a:t>Unit of measure</a:t>
            </a:r>
          </a:p>
        </p:txBody>
      </p:sp>
      <p:grpSp>
        <p:nvGrpSpPr>
          <p:cNvPr id="12" name="Slide Elements" hidden="1"/>
          <p:cNvGrpSpPr>
            <a:grpSpLocks/>
          </p:cNvGrpSpPr>
          <p:nvPr userDrawn="1"/>
        </p:nvGrpSpPr>
        <p:grpSpPr bwMode="auto">
          <a:xfrm>
            <a:off x="407988" y="6030983"/>
            <a:ext cx="11376025" cy="328807"/>
            <a:chOff x="75" y="3938"/>
            <a:chExt cx="5385" cy="203"/>
          </a:xfrm>
        </p:grpSpPr>
        <p:sp>
          <p:nvSpPr>
            <p:cNvPr id="13" name="4. Footnote"/>
            <p:cNvSpPr txBox="1">
              <a:spLocks noChangeArrowheads="1"/>
            </p:cNvSpPr>
            <p:nvPr/>
          </p:nvSpPr>
          <p:spPr bwMode="auto">
            <a:xfrm>
              <a:off x="75" y="3938"/>
              <a:ext cx="5385" cy="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b">
              <a:spAutoFit/>
            </a:bodyPr>
            <a:lstStyle>
              <a:lvl1pPr marL="104775" indent="-104775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1pPr>
              <a:lvl2pPr marL="1031875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2pPr>
              <a:lvl3pPr marL="1217613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3pPr>
              <a:lvl4pPr marL="1404938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4pPr>
              <a:lvl5pPr marL="1792288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5pPr>
              <a:lvl6pPr marL="22494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6pPr>
              <a:lvl7pPr marL="27066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7pPr>
              <a:lvl8pPr marL="31638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8pPr>
              <a:lvl9pPr marL="36210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84138" indent="-84138" fontAlgn="base">
                <a:spcBef>
                  <a:spcPct val="0"/>
                </a:spcBef>
                <a:spcAft>
                  <a:spcPct val="0"/>
                </a:spcAft>
                <a:defRPr lang="x-none"/>
              </a:pPr>
              <a:r>
                <a:rPr sz="800">
                  <a:solidFill>
                    <a:srgbClr val="808080"/>
                  </a:solidFill>
                  <a:latin typeface="Arial"/>
                </a:rPr>
                <a:t>1 Footnote</a:t>
              </a:r>
            </a:p>
          </p:txBody>
        </p:sp>
        <p:sp>
          <p:nvSpPr>
            <p:cNvPr id="14" name="5. Source"/>
            <p:cNvSpPr>
              <a:spLocks noChangeArrowheads="1"/>
            </p:cNvSpPr>
            <p:nvPr/>
          </p:nvSpPr>
          <p:spPr bwMode="auto">
            <a:xfrm>
              <a:off x="75" y="4065"/>
              <a:ext cx="5385" cy="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b">
              <a:spAutoFit/>
            </a:bodyPr>
            <a:lstStyle/>
            <a:p>
              <a:pPr marL="519113" indent="-519113" defTabSz="1218026" fontAlgn="base">
                <a:spcBef>
                  <a:spcPct val="0"/>
                </a:spcBef>
                <a:spcAft>
                  <a:spcPct val="0"/>
                </a:spcAft>
              </a:pPr>
              <a:r>
                <a:rPr lang="x-none" sz="800">
                  <a:solidFill>
                    <a:srgbClr val="808080"/>
                  </a:solidFill>
                </a:rPr>
                <a:t>SOURCE : Source</a:t>
              </a:r>
              <a:endParaRPr lang="en-US" sz="800">
                <a:solidFill>
                  <a:srgbClr val="808080"/>
                </a:solidFill>
              </a:endParaRPr>
            </a:p>
          </p:txBody>
        </p:sp>
      </p:grp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371626" y="2615195"/>
            <a:ext cx="5801188" cy="123110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lvl="0" latinLnBrk="0"/>
            <a:r>
              <a:rPr lang="en-US"/>
              <a:t>Click to edit Master text styles</a:t>
            </a:r>
          </a:p>
          <a:p>
            <a:pPr lvl="1" latinLnBrk="0"/>
            <a:r>
              <a:rPr lang="en-US"/>
              <a:t>Second level</a:t>
            </a:r>
          </a:p>
          <a:p>
            <a:pPr lvl="2" latinLnBrk="0"/>
            <a:r>
              <a:rPr lang="en-US"/>
              <a:t>Third level</a:t>
            </a:r>
          </a:p>
          <a:p>
            <a:pPr lvl="3" latinLnBrk="0"/>
            <a:r>
              <a:rPr lang="en-US"/>
              <a:t>Fourth level</a:t>
            </a:r>
          </a:p>
          <a:p>
            <a:pPr lvl="4" latinLnBrk="0"/>
            <a:r>
              <a:rPr lang="en-US"/>
              <a:t>Fifth level</a:t>
            </a:r>
          </a:p>
        </p:txBody>
      </p:sp>
      <p:grpSp>
        <p:nvGrpSpPr>
          <p:cNvPr id="15" name="ACET" hidden="1"/>
          <p:cNvGrpSpPr>
            <a:grpSpLocks/>
          </p:cNvGrpSpPr>
          <p:nvPr userDrawn="1"/>
        </p:nvGrpSpPr>
        <p:grpSpPr bwMode="auto">
          <a:xfrm>
            <a:off x="2371623" y="1915581"/>
            <a:ext cx="5801188" cy="510221"/>
            <a:chOff x="915" y="715"/>
            <a:chExt cx="2686" cy="315"/>
          </a:xfrm>
        </p:grpSpPr>
        <p:cxnSp>
          <p:nvCxnSpPr>
            <p:cNvPr id="16" name="AutoShape 249"/>
            <p:cNvCxnSpPr>
              <a:cxnSpLocks noChangeShapeType="1"/>
              <a:stCxn id="18" idx="4"/>
              <a:endCxn id="18" idx="6"/>
            </p:cNvCxnSpPr>
            <p:nvPr/>
          </p:nvCxnSpPr>
          <p:spPr bwMode="auto">
            <a:xfrm>
              <a:off x="915" y="1030"/>
              <a:ext cx="2686" cy="0"/>
            </a:xfrm>
            <a:prstGeom prst="straightConnector1">
              <a:avLst/>
            </a:prstGeom>
            <a:noFill/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8" name="AutoShape 250"/>
            <p:cNvSpPr>
              <a:spLocks noChangeArrowheads="1"/>
            </p:cNvSpPr>
            <p:nvPr/>
          </p:nvSpPr>
          <p:spPr bwMode="auto">
            <a:xfrm>
              <a:off x="915" y="715"/>
              <a:ext cx="2686" cy="315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18288" anchor="b">
              <a:spAutoFit/>
            </a:bodyPr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x-none" sz="1600" b="1">
                  <a:solidFill>
                    <a:srgbClr val="000000"/>
                  </a:solidFill>
                </a:rPr>
                <a:t>Title</a:t>
              </a:r>
            </a:p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x-none" sz="1600">
                  <a:solidFill>
                    <a:srgbClr val="808080"/>
                  </a:solidFill>
                </a:rPr>
                <a:t>Unit of measure</a:t>
              </a:r>
            </a:p>
          </p:txBody>
        </p:sp>
      </p:grpSp>
      <p:sp>
        <p:nvSpPr>
          <p:cNvPr id="61" name="Slide Number"/>
          <p:cNvSpPr txBox="1">
            <a:spLocks/>
          </p:cNvSpPr>
          <p:nvPr userDrawn="1"/>
        </p:nvSpPr>
        <p:spPr bwMode="auto">
          <a:xfrm>
            <a:off x="409576" y="6478988"/>
            <a:ext cx="110607" cy="107722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defPPr>
              <a:defRPr lang="x-none"/>
            </a:defPPr>
            <a:lvl1pPr>
              <a:defRPr lang="x-none" sz="1000" baseline="0">
                <a:latin typeface="+mn-lt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42C328C1-A84F-4A39-A664-DBA00541A8C6}" type="slidenum">
              <a:rPr lang="en-US" sz="700" smtClean="0">
                <a:solidFill>
                  <a:srgbClr val="0071B9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z="700">
              <a:solidFill>
                <a:srgbClr val="0071B9"/>
              </a:solidFill>
            </a:endParaRPr>
          </a:p>
        </p:txBody>
      </p:sp>
      <p:grpSp>
        <p:nvGrpSpPr>
          <p:cNvPr id="59" name="LegendBoxes" hidden="1"/>
          <p:cNvGrpSpPr>
            <a:grpSpLocks/>
          </p:cNvGrpSpPr>
          <p:nvPr userDrawn="1"/>
        </p:nvGrpSpPr>
        <p:grpSpPr bwMode="auto">
          <a:xfrm>
            <a:off x="10012362" y="467321"/>
            <a:ext cx="763588" cy="996951"/>
            <a:chOff x="4936" y="176"/>
            <a:chExt cx="481" cy="628"/>
          </a:xfrm>
        </p:grpSpPr>
        <p:sp>
          <p:nvSpPr>
            <p:cNvPr id="102" name="Legend1"/>
            <p:cNvSpPr>
              <a:spLocks noChangeArrowheads="1"/>
            </p:cNvSpPr>
            <p:nvPr/>
          </p:nvSpPr>
          <p:spPr bwMode="auto">
            <a:xfrm>
              <a:off x="5096" y="176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3" name="LegendRectangle1"/>
            <p:cNvSpPr>
              <a:spLocks noChangeArrowheads="1"/>
            </p:cNvSpPr>
            <p:nvPr/>
          </p:nvSpPr>
          <p:spPr bwMode="auto">
            <a:xfrm>
              <a:off x="4936" y="183"/>
              <a:ext cx="104" cy="101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04" name="Legend2"/>
            <p:cNvSpPr>
              <a:spLocks noChangeArrowheads="1"/>
            </p:cNvSpPr>
            <p:nvPr/>
          </p:nvSpPr>
          <p:spPr bwMode="auto">
            <a:xfrm>
              <a:off x="5096" y="346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5" name="LegendRectangle2"/>
            <p:cNvSpPr>
              <a:spLocks noChangeArrowheads="1"/>
            </p:cNvSpPr>
            <p:nvPr/>
          </p:nvSpPr>
          <p:spPr bwMode="auto">
            <a:xfrm>
              <a:off x="4936" y="353"/>
              <a:ext cx="104" cy="101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06" name="Legend3"/>
            <p:cNvSpPr>
              <a:spLocks noChangeArrowheads="1"/>
            </p:cNvSpPr>
            <p:nvPr/>
          </p:nvSpPr>
          <p:spPr bwMode="auto">
            <a:xfrm>
              <a:off x="5096" y="517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7" name="LegendRectangle3"/>
            <p:cNvSpPr>
              <a:spLocks noChangeArrowheads="1"/>
            </p:cNvSpPr>
            <p:nvPr/>
          </p:nvSpPr>
          <p:spPr bwMode="auto">
            <a:xfrm>
              <a:off x="4936" y="524"/>
              <a:ext cx="104" cy="101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08" name="Legend4"/>
            <p:cNvSpPr>
              <a:spLocks noChangeArrowheads="1"/>
            </p:cNvSpPr>
            <p:nvPr/>
          </p:nvSpPr>
          <p:spPr bwMode="auto">
            <a:xfrm>
              <a:off x="5096" y="688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9" name="LegendRectangle4"/>
            <p:cNvSpPr>
              <a:spLocks noChangeArrowheads="1"/>
            </p:cNvSpPr>
            <p:nvPr/>
          </p:nvSpPr>
          <p:spPr bwMode="auto">
            <a:xfrm>
              <a:off x="4936" y="695"/>
              <a:ext cx="104" cy="101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</p:grpSp>
      <p:grpSp>
        <p:nvGrpSpPr>
          <p:cNvPr id="110" name="LegendLines" hidden="1"/>
          <p:cNvGrpSpPr>
            <a:grpSpLocks/>
          </p:cNvGrpSpPr>
          <p:nvPr userDrawn="1"/>
        </p:nvGrpSpPr>
        <p:grpSpPr bwMode="auto">
          <a:xfrm>
            <a:off x="9704387" y="467321"/>
            <a:ext cx="1071563" cy="730251"/>
            <a:chOff x="4750" y="176"/>
            <a:chExt cx="675" cy="460"/>
          </a:xfrm>
        </p:grpSpPr>
        <p:sp>
          <p:nvSpPr>
            <p:cNvPr id="111" name="LineLegend1"/>
            <p:cNvSpPr>
              <a:spLocks noChangeShapeType="1"/>
            </p:cNvSpPr>
            <p:nvPr/>
          </p:nvSpPr>
          <p:spPr bwMode="auto">
            <a:xfrm>
              <a:off x="4750" y="233"/>
              <a:ext cx="288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12" name="LineLegend2"/>
            <p:cNvSpPr>
              <a:spLocks noChangeShapeType="1"/>
            </p:cNvSpPr>
            <p:nvPr/>
          </p:nvSpPr>
          <p:spPr bwMode="auto">
            <a:xfrm>
              <a:off x="4750" y="402"/>
              <a:ext cx="288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13" name="LineLegend3"/>
            <p:cNvSpPr>
              <a:spLocks noChangeShapeType="1"/>
            </p:cNvSpPr>
            <p:nvPr/>
          </p:nvSpPr>
          <p:spPr bwMode="auto">
            <a:xfrm>
              <a:off x="4750" y="577"/>
              <a:ext cx="288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14" name="Legend1"/>
            <p:cNvSpPr>
              <a:spLocks noChangeArrowheads="1"/>
            </p:cNvSpPr>
            <p:nvPr/>
          </p:nvSpPr>
          <p:spPr bwMode="auto">
            <a:xfrm>
              <a:off x="5104" y="176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15" name="Legend2"/>
            <p:cNvSpPr>
              <a:spLocks noChangeArrowheads="1"/>
            </p:cNvSpPr>
            <p:nvPr/>
          </p:nvSpPr>
          <p:spPr bwMode="auto">
            <a:xfrm>
              <a:off x="5104" y="344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16" name="Legend3"/>
            <p:cNvSpPr>
              <a:spLocks noChangeArrowheads="1"/>
            </p:cNvSpPr>
            <p:nvPr/>
          </p:nvSpPr>
          <p:spPr bwMode="auto">
            <a:xfrm>
              <a:off x="5104" y="520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</p:grpSp>
      <p:grpSp>
        <p:nvGrpSpPr>
          <p:cNvPr id="117" name="McKSticker" hidden="1"/>
          <p:cNvGrpSpPr/>
          <p:nvPr userDrawn="1"/>
        </p:nvGrpSpPr>
        <p:grpSpPr bwMode="auto">
          <a:xfrm>
            <a:off x="10050944" y="467321"/>
            <a:ext cx="725006" cy="150811"/>
            <a:chOff x="8015769" y="285750"/>
            <a:chExt cx="725006" cy="150811"/>
          </a:xfrm>
        </p:grpSpPr>
        <p:sp>
          <p:nvSpPr>
            <p:cNvPr id="118" name="StickerRectangle"/>
            <p:cNvSpPr>
              <a:spLocks noChangeArrowheads="1"/>
            </p:cNvSpPr>
            <p:nvPr/>
          </p:nvSpPr>
          <p:spPr bwMode="auto">
            <a:xfrm>
              <a:off x="8015769" y="285750"/>
              <a:ext cx="725006" cy="150811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27432" tIns="0" rIns="0" bIns="27432">
              <a:spAutoFit/>
            </a:bodyPr>
            <a:lstStyle/>
            <a:p>
              <a:pPr algn="r"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800">
                  <a:solidFill>
                    <a:srgbClr val="808080"/>
                  </a:solidFill>
                </a:rPr>
                <a:t>PRELIMINARY</a:t>
              </a:r>
            </a:p>
          </p:txBody>
        </p:sp>
        <p:cxnSp>
          <p:nvCxnSpPr>
            <p:cNvPr id="119" name="AutoShape 31"/>
            <p:cNvCxnSpPr>
              <a:cxnSpLocks noChangeShapeType="1"/>
              <a:stCxn id="118" idx="2"/>
              <a:endCxn id="118" idx="4"/>
            </p:cNvCxnSpPr>
            <p:nvPr/>
          </p:nvCxnSpPr>
          <p:spPr bwMode="auto">
            <a:xfrm>
              <a:off x="8015769" y="285750"/>
              <a:ext cx="0" cy="150811"/>
            </a:xfrm>
            <a:prstGeom prst="straightConnector1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0" name="AutoShape 32"/>
            <p:cNvCxnSpPr>
              <a:cxnSpLocks noChangeShapeType="1"/>
              <a:stCxn id="118" idx="4"/>
              <a:endCxn id="118" idx="6"/>
            </p:cNvCxnSpPr>
            <p:nvPr/>
          </p:nvCxnSpPr>
          <p:spPr bwMode="auto">
            <a:xfrm>
              <a:off x="8015769" y="436561"/>
              <a:ext cx="725006" cy="0"/>
            </a:xfrm>
            <a:prstGeom prst="straightConnector1">
              <a:avLst/>
            </a:prstGeom>
            <a:noFill/>
            <a:ln w="2540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0" name="1. On-page tracker" hidden="1"/>
          <p:cNvSpPr>
            <a:spLocks noChangeArrowheads="1"/>
          </p:cNvSpPr>
          <p:nvPr userDrawn="1"/>
        </p:nvSpPr>
        <p:spPr bwMode="auto">
          <a:xfrm>
            <a:off x="407988" y="77303"/>
            <a:ext cx="490519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 sz="800" cap="all">
                <a:solidFill>
                  <a:srgbClr val="808080"/>
                </a:solidFill>
              </a:rPr>
              <a:t>TRACKER</a:t>
            </a:r>
          </a:p>
        </p:txBody>
      </p:sp>
      <p:grpSp>
        <p:nvGrpSpPr>
          <p:cNvPr id="64" name="Group 63"/>
          <p:cNvGrpSpPr>
            <a:grpSpLocks noChangeAspect="1"/>
          </p:cNvGrpSpPr>
          <p:nvPr userDrawn="1"/>
        </p:nvGrpSpPr>
        <p:grpSpPr bwMode="ltGray"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65" name="Freeform 6"/>
            <p:cNvSpPr>
              <a:spLocks noEditPoints="1"/>
            </p:cNvSpPr>
            <p:nvPr userDrawn="1"/>
          </p:nvSpPr>
          <p:spPr bwMode="ltGray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632">
                <a:solidFill>
                  <a:srgbClr val="3B4245"/>
                </a:solidFill>
              </a:endParaRPr>
            </a:p>
          </p:txBody>
        </p:sp>
        <p:sp>
          <p:nvSpPr>
            <p:cNvPr id="66" name="Freeform 7"/>
            <p:cNvSpPr>
              <a:spLocks noEditPoints="1"/>
            </p:cNvSpPr>
            <p:nvPr userDrawn="1"/>
          </p:nvSpPr>
          <p:spPr bwMode="ltGray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632">
                <a:solidFill>
                  <a:srgbClr val="3B4245"/>
                </a:solidFill>
              </a:endParaRPr>
            </a:p>
          </p:txBody>
        </p:sp>
      </p:grpSp>
      <p:sp>
        <p:nvSpPr>
          <p:cNvPr id="67" name="TextBox 66"/>
          <p:cNvSpPr txBox="1"/>
          <p:nvPr userDrawn="1"/>
        </p:nvSpPr>
        <p:spPr bwMode="ltGray">
          <a:xfrm>
            <a:off x="6853272" y="6597528"/>
            <a:ext cx="50341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1400">
                <a:solidFill>
                  <a:srgbClr val="FFC627"/>
                </a:solidFill>
              </a:rPr>
              <a:t>CONFIDENTIAL - DRAFT FOR PLANNING PURPOSES ONLY</a:t>
            </a:r>
          </a:p>
        </p:txBody>
      </p:sp>
      <p:sp>
        <p:nvSpPr>
          <p:cNvPr id="68" name="Rectangle 25"/>
          <p:cNvSpPr txBox="1">
            <a:spLocks noChangeArrowheads="1"/>
          </p:cNvSpPr>
          <p:nvPr userDrawn="1"/>
        </p:nvSpPr>
        <p:spPr bwMode="auto">
          <a:xfrm>
            <a:off x="696913" y="64789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400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0071B9"/>
                </a:solidFill>
                <a:latin typeface="Arial"/>
              </a:rPr>
              <a:t>Confidential  |  © KONE Corporation</a:t>
            </a:r>
          </a:p>
        </p:txBody>
      </p:sp>
      <p:sp>
        <p:nvSpPr>
          <p:cNvPr id="4" name="Date Placeholder 3"/>
          <p:cNvSpPr>
            <a:spLocks noGrp="1"/>
          </p:cNvSpPr>
          <p:nvPr userDrawn="1">
            <p:ph type="dt" sz="half" idx="2"/>
          </p:nvPr>
        </p:nvSpPr>
        <p:spPr bwMode="auto"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rgbClr val="0071B9"/>
                </a:solidFill>
                <a:latin typeface="Arial"/>
              </a:defRPr>
            </a:lvl1pPr>
          </a:lstStyle>
          <a:p>
            <a:pPr defTabSz="914400"/>
            <a:fld id="{7FBBC2DC-2606-474D-BDFB-75D0AFF13BDC}" type="datetime1">
              <a:rPr lang="fi-FI"/>
              <a:pPr defTabSz="914400"/>
              <a:t>15.8.2018</a:t>
            </a:fld>
            <a:endParaRPr/>
          </a:p>
        </p:txBody>
      </p:sp>
      <p:grpSp>
        <p:nvGrpSpPr>
          <p:cNvPr id="69" name="LegendMoons" hidden="1"/>
          <p:cNvGrpSpPr/>
          <p:nvPr userDrawn="1"/>
        </p:nvGrpSpPr>
        <p:grpSpPr bwMode="auto">
          <a:xfrm>
            <a:off x="9945520" y="467321"/>
            <a:ext cx="830430" cy="1306516"/>
            <a:chOff x="6655594" y="273840"/>
            <a:chExt cx="830430" cy="1306516"/>
          </a:xfrm>
        </p:grpSpPr>
        <p:grpSp>
          <p:nvGrpSpPr>
            <p:cNvPr id="70" name="MoonLegend1"/>
            <p:cNvGrpSpPr>
              <a:grpSpLocks noChangeAspect="1"/>
            </p:cNvGrpSpPr>
            <p:nvPr>
              <p:custDataLst>
                <p:tags r:id="rId26"/>
              </p:custDataLst>
            </p:nvPr>
          </p:nvGrpSpPr>
          <p:grpSpPr bwMode="auto">
            <a:xfrm>
              <a:off x="6655594" y="273840"/>
              <a:ext cx="209550" cy="209551"/>
              <a:chOff x="4533" y="183"/>
              <a:chExt cx="144" cy="144"/>
            </a:xfrm>
          </p:grpSpPr>
          <p:sp>
            <p:nvSpPr>
              <p:cNvPr id="88" name="Oval 38"/>
              <p:cNvSpPr>
                <a:spLocks noChangeAspect="1" noChangeArrowheads="1"/>
              </p:cNvSpPr>
              <p:nvPr>
                <p:custDataLst>
                  <p:tags r:id="rId39"/>
                </p:custDataLst>
              </p:nvPr>
            </p:nvSpPr>
            <p:spPr bwMode="auto">
              <a:xfrm>
                <a:off x="4533" y="183"/>
                <a:ext cx="144" cy="14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Arc 39"/>
              <p:cNvSpPr>
                <a:spLocks noChangeAspect="1"/>
              </p:cNvSpPr>
              <p:nvPr>
                <p:custDataLst>
                  <p:tags r:id="rId40"/>
                </p:custDataLst>
              </p:nvPr>
            </p:nvSpPr>
            <p:spPr bwMode="auto">
              <a:xfrm>
                <a:off x="4533" y="183"/>
                <a:ext cx="144" cy="144"/>
              </a:xfrm>
              <a:prstGeom prst="arc">
                <a:avLst>
                  <a:gd name="adj1" fmla="val 16200000"/>
                  <a:gd name="adj2" fmla="val 54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1" name="MoonLegend2"/>
            <p:cNvGrpSpPr>
              <a:grpSpLocks noChangeAspect="1"/>
            </p:cNvGrpSpPr>
            <p:nvPr>
              <p:custDataLst>
                <p:tags r:id="rId27"/>
              </p:custDataLst>
            </p:nvPr>
          </p:nvGrpSpPr>
          <p:grpSpPr bwMode="auto">
            <a:xfrm>
              <a:off x="6655594" y="548081"/>
              <a:ext cx="209550" cy="209551"/>
              <a:chOff x="1694" y="2044"/>
              <a:chExt cx="160" cy="160"/>
            </a:xfrm>
          </p:grpSpPr>
          <p:sp>
            <p:nvSpPr>
              <p:cNvPr id="86" name="Oval 41"/>
              <p:cNvSpPr>
                <a:spLocks noChangeAspect="1" noChangeArrowheads="1"/>
              </p:cNvSpPr>
              <p:nvPr>
                <p:custDataLst>
                  <p:tags r:id="rId37"/>
                </p:custDataLst>
              </p:nvPr>
            </p:nvSpPr>
            <p:spPr bwMode="auto">
              <a:xfrm>
                <a:off x="1694" y="2044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Arc 42"/>
              <p:cNvSpPr>
                <a:spLocks noChangeAspect="1"/>
              </p:cNvSpPr>
              <p:nvPr>
                <p:custDataLst>
                  <p:tags r:id="rId38"/>
                </p:custDataLst>
              </p:nvPr>
            </p:nvSpPr>
            <p:spPr bwMode="auto">
              <a:xfrm>
                <a:off x="1694" y="2044"/>
                <a:ext cx="160" cy="160"/>
              </a:xfrm>
              <a:prstGeom prst="arc">
                <a:avLst/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2" name="MoonLegend4"/>
            <p:cNvGrpSpPr>
              <a:grpSpLocks noChangeAspect="1"/>
            </p:cNvGrpSpPr>
            <p:nvPr>
              <p:custDataLst>
                <p:tags r:id="rId28"/>
              </p:custDataLst>
            </p:nvPr>
          </p:nvGrpSpPr>
          <p:grpSpPr bwMode="auto">
            <a:xfrm>
              <a:off x="6655594" y="1096563"/>
              <a:ext cx="209550" cy="209551"/>
              <a:chOff x="4495" y="1198"/>
              <a:chExt cx="160" cy="160"/>
            </a:xfrm>
          </p:grpSpPr>
          <p:sp>
            <p:nvSpPr>
              <p:cNvPr id="84" name="Oval 47"/>
              <p:cNvSpPr>
                <a:spLocks noChangeAspect="1" noChangeArrowheads="1"/>
              </p:cNvSpPr>
              <p:nvPr>
                <p:custDataLst>
                  <p:tags r:id="rId35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Arc 48"/>
              <p:cNvSpPr>
                <a:spLocks noChangeAspect="1"/>
              </p:cNvSpPr>
              <p:nvPr>
                <p:custDataLst>
                  <p:tags r:id="rId36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arc">
                <a:avLst>
                  <a:gd name="adj1" fmla="val 16200000"/>
                  <a:gd name="adj2" fmla="val 108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3" name="MoonLegend5"/>
            <p:cNvGrpSpPr>
              <a:grpSpLocks noChangeAspect="1"/>
            </p:cNvGrpSpPr>
            <p:nvPr>
              <p:custDataLst>
                <p:tags r:id="rId29"/>
              </p:custDataLst>
            </p:nvPr>
          </p:nvGrpSpPr>
          <p:grpSpPr bwMode="auto">
            <a:xfrm>
              <a:off x="6655594" y="1370805"/>
              <a:ext cx="209550" cy="209551"/>
              <a:chOff x="4495" y="1440"/>
              <a:chExt cx="160" cy="160"/>
            </a:xfrm>
          </p:grpSpPr>
          <p:sp>
            <p:nvSpPr>
              <p:cNvPr id="82" name="Oval 50"/>
              <p:cNvSpPr>
                <a:spLocks noChangeAspect="1" noChangeArrowheads="1"/>
              </p:cNvSpPr>
              <p:nvPr>
                <p:custDataLst>
                  <p:tags r:id="rId33"/>
                </p:custDataLst>
              </p:nvPr>
            </p:nvSpPr>
            <p:spPr bwMode="auto">
              <a:xfrm>
                <a:off x="4495" y="1440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3" name="Oval 51"/>
              <p:cNvSpPr>
                <a:spLocks noChangeAspect="1" noChangeArrowheads="1"/>
              </p:cNvSpPr>
              <p:nvPr>
                <p:custDataLst>
                  <p:tags r:id="rId34"/>
                </p:custDataLst>
              </p:nvPr>
            </p:nvSpPr>
            <p:spPr bwMode="auto">
              <a:xfrm>
                <a:off x="4495" y="1440"/>
                <a:ext cx="160" cy="160"/>
              </a:xfrm>
              <a:prstGeom prst="arc">
                <a:avLst>
                  <a:gd name="adj1" fmla="val 16200000"/>
                  <a:gd name="adj2" fmla="val 162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4" name="Legend1"/>
            <p:cNvSpPr>
              <a:spLocks noChangeArrowheads="1"/>
            </p:cNvSpPr>
            <p:nvPr/>
          </p:nvSpPr>
          <p:spPr bwMode="auto">
            <a:xfrm>
              <a:off x="6976269" y="286540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5" name="Legend2"/>
            <p:cNvSpPr>
              <a:spLocks noChangeArrowheads="1"/>
            </p:cNvSpPr>
            <p:nvPr/>
          </p:nvSpPr>
          <p:spPr bwMode="auto">
            <a:xfrm>
              <a:off x="6976269" y="561178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6" name="Legend3"/>
            <p:cNvSpPr>
              <a:spLocks noChangeArrowheads="1"/>
            </p:cNvSpPr>
            <p:nvPr/>
          </p:nvSpPr>
          <p:spPr bwMode="auto">
            <a:xfrm>
              <a:off x="6976269" y="835817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7" name="Legend4"/>
            <p:cNvSpPr>
              <a:spLocks noChangeArrowheads="1"/>
            </p:cNvSpPr>
            <p:nvPr/>
          </p:nvSpPr>
          <p:spPr bwMode="auto">
            <a:xfrm>
              <a:off x="6976269" y="1107280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8" name="Legend5"/>
            <p:cNvSpPr>
              <a:spLocks noChangeArrowheads="1"/>
            </p:cNvSpPr>
            <p:nvPr/>
          </p:nvSpPr>
          <p:spPr bwMode="auto">
            <a:xfrm>
              <a:off x="6976269" y="1383505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 fontAlgn="base">
                <a:spcBef>
                  <a:spcPct val="0"/>
                </a:spcBef>
                <a:spcAft>
                  <a:spcPct val="0"/>
                </a:spcAft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grpSp>
          <p:nvGrpSpPr>
            <p:cNvPr id="79" name="MoonLegend3"/>
            <p:cNvGrpSpPr>
              <a:grpSpLocks noChangeAspect="1"/>
            </p:cNvGrpSpPr>
            <p:nvPr>
              <p:custDataLst>
                <p:tags r:id="rId30"/>
              </p:custDataLst>
            </p:nvPr>
          </p:nvGrpSpPr>
          <p:grpSpPr bwMode="auto">
            <a:xfrm>
              <a:off x="6655594" y="822322"/>
              <a:ext cx="209550" cy="209551"/>
              <a:chOff x="4495" y="1198"/>
              <a:chExt cx="160" cy="160"/>
            </a:xfrm>
          </p:grpSpPr>
          <p:sp>
            <p:nvSpPr>
              <p:cNvPr id="80" name="Oval 47"/>
              <p:cNvSpPr>
                <a:spLocks noChangeAspect="1" noChangeArrowheads="1"/>
              </p:cNvSpPr>
              <p:nvPr>
                <p:custDataLst>
                  <p:tags r:id="rId31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Arc 48"/>
              <p:cNvSpPr>
                <a:spLocks noChangeAspect="1"/>
              </p:cNvSpPr>
              <p:nvPr>
                <p:custDataLst>
                  <p:tags r:id="rId32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arc">
                <a:avLst>
                  <a:gd name="adj1" fmla="val 16200000"/>
                  <a:gd name="adj2" fmla="val 54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90" name="Moon" hidden="1"/>
          <p:cNvGrpSpPr>
            <a:grpSpLocks noChangeAspect="1"/>
          </p:cNvGrpSpPr>
          <p:nvPr userDrawn="1">
            <p:custDataLst>
              <p:tags r:id="rId10"/>
            </p:custDataLst>
          </p:nvPr>
        </p:nvGrpSpPr>
        <p:grpSpPr bwMode="auto">
          <a:xfrm>
            <a:off x="9122463" y="993579"/>
            <a:ext cx="254000" cy="254000"/>
            <a:chOff x="1600" y="1600"/>
            <a:chExt cx="160" cy="160"/>
          </a:xfrm>
        </p:grpSpPr>
        <p:sp>
          <p:nvSpPr>
            <p:cNvPr id="91" name="Oval 90"/>
            <p:cNvSpPr>
              <a:spLocks noChangeAspect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1600" y="1600"/>
              <a:ext cx="160" cy="16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632">
                <a:solidFill>
                  <a:srgbClr val="000000"/>
                </a:solidFill>
              </a:endParaRPr>
            </a:p>
          </p:txBody>
        </p:sp>
        <p:sp>
          <p:nvSpPr>
            <p:cNvPr id="92" name="Arc 91"/>
            <p:cNvSpPr>
              <a:spLocks noChangeAspect="1"/>
            </p:cNvSpPr>
            <p:nvPr>
              <p:custDataLst>
                <p:tags r:id="rId25"/>
              </p:custDataLst>
            </p:nvPr>
          </p:nvSpPr>
          <p:spPr bwMode="black">
            <a:xfrm>
              <a:off x="1600" y="1600"/>
              <a:ext cx="160" cy="160"/>
            </a:xfrm>
            <a:prstGeom prst="arc">
              <a:avLst/>
            </a:prstGeom>
            <a:solidFill>
              <a:schemeClr val="tx2"/>
            </a:solidFill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632">
                <a:solidFill>
                  <a:srgbClr val="000000"/>
                </a:solidFill>
              </a:endParaRPr>
            </a:p>
          </p:txBody>
        </p:sp>
      </p:grpSp>
      <p:sp>
        <p:nvSpPr>
          <p:cNvPr id="93" name="DirArrow" hidden="1"/>
          <p:cNvSpPr>
            <a:spLocks noChangeArrowheads="1"/>
          </p:cNvSpPr>
          <p:nvPr userDrawn="1">
            <p:custDataLst>
              <p:tags r:id="rId11"/>
            </p:custDataLst>
          </p:nvPr>
        </p:nvSpPr>
        <p:spPr bwMode="auto">
          <a:xfrm rot="5400000">
            <a:off x="6780479" y="3946970"/>
            <a:ext cx="3090672" cy="343408"/>
          </a:xfrm>
          <a:prstGeom prst="triangle">
            <a:avLst>
              <a:gd name="adj" fmla="val 50000"/>
            </a:avLst>
          </a:prstGeom>
          <a:solidFill>
            <a:schemeClr val="tx2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en-US" sz="1632">
              <a:solidFill>
                <a:srgbClr val="FFFFFF"/>
              </a:solidFill>
            </a:endParaRPr>
          </a:p>
        </p:txBody>
      </p:sp>
      <p:sp>
        <p:nvSpPr>
          <p:cNvPr id="94" name="Oval" hidden="1"/>
          <p:cNvSpPr txBox="1"/>
          <p:nvPr userDrawn="1">
            <p:custDataLst>
              <p:tags r:id="rId12"/>
            </p:custDataLst>
          </p:nvPr>
        </p:nvSpPr>
        <p:spPr>
          <a:xfrm>
            <a:off x="8630184" y="1300761"/>
            <a:ext cx="1524000" cy="1524000"/>
          </a:xfrm>
          <a:prstGeom prst="ellipse">
            <a:avLst/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3810" tIns="0" rIns="3810" bIns="0" rtlCol="0" anchor="ctr" anchorCtr="1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buClr>
                <a:srgbClr val="FFFFFF"/>
              </a:buClr>
            </a:pPr>
            <a:r>
              <a:rPr lang="en-US" sz="1632">
                <a:solidFill>
                  <a:srgbClr val="FFFFFF"/>
                </a:solidFill>
              </a:rPr>
              <a:t>Text</a:t>
            </a:r>
          </a:p>
        </p:txBody>
      </p:sp>
      <p:sp>
        <p:nvSpPr>
          <p:cNvPr id="95" name="Rectangle" hidden="1"/>
          <p:cNvSpPr txBox="1"/>
          <p:nvPr userDrawn="1">
            <p:custDataLst>
              <p:tags r:id="rId13"/>
            </p:custDataLst>
          </p:nvPr>
        </p:nvSpPr>
        <p:spPr>
          <a:xfrm>
            <a:off x="8630184" y="2761118"/>
            <a:ext cx="1524000" cy="1524000"/>
          </a:xfrm>
          <a:prstGeom prst="rect">
            <a:avLst/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76200" tIns="76200" rIns="76200" bIns="76200" rtlCol="0" anchor="t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FFFFFF"/>
              </a:buClr>
            </a:pPr>
            <a:r>
              <a:rPr lang="en-US" sz="1632">
                <a:solidFill>
                  <a:srgbClr val="FFFFFF"/>
                </a:solidFill>
              </a:rPr>
              <a:t>Text</a:t>
            </a:r>
          </a:p>
        </p:txBody>
      </p:sp>
      <p:sp>
        <p:nvSpPr>
          <p:cNvPr id="96" name="RoundedRectangle" hidden="1"/>
          <p:cNvSpPr txBox="1"/>
          <p:nvPr userDrawn="1">
            <p:custDataLst>
              <p:tags r:id="rId14"/>
            </p:custDataLst>
          </p:nvPr>
        </p:nvSpPr>
        <p:spPr>
          <a:xfrm>
            <a:off x="8719196" y="4618380"/>
            <a:ext cx="1524000" cy="1524000"/>
          </a:xfrm>
          <a:prstGeom prst="roundRect">
            <a:avLst/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76200" tIns="76200" rIns="76200" bIns="76200" rtlCol="0" anchor="t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FFFFFF"/>
              </a:buClr>
            </a:pPr>
            <a:r>
              <a:rPr lang="en-US" sz="1632">
                <a:solidFill>
                  <a:srgbClr val="FFFFFF"/>
                </a:solidFill>
              </a:rPr>
              <a:t>Text</a:t>
            </a:r>
          </a:p>
        </p:txBody>
      </p:sp>
      <p:sp>
        <p:nvSpPr>
          <p:cNvPr id="97" name="Arrow" hidden="1"/>
          <p:cNvSpPr txBox="1"/>
          <p:nvPr userDrawn="1">
            <p:custDataLst>
              <p:tags r:id="rId15"/>
            </p:custDataLst>
          </p:nvPr>
        </p:nvSpPr>
        <p:spPr>
          <a:xfrm>
            <a:off x="523882" y="4497080"/>
            <a:ext cx="1828800" cy="914400"/>
          </a:xfrm>
          <a:prstGeom prst="rightArrow">
            <a:avLst>
              <a:gd name="adj1" fmla="val 54000"/>
              <a:gd name="adj2" fmla="val 37678"/>
            </a:avLst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76200" tIns="0" rIns="0" bIns="0" rtlCol="0" anchor="ctr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FFFFFF"/>
              </a:buClr>
            </a:pPr>
            <a:r>
              <a:rPr lang="en-US" sz="1632">
                <a:solidFill>
                  <a:srgbClr val="FFFFFF"/>
                </a:solidFill>
              </a:rPr>
              <a:t>Text</a:t>
            </a:r>
          </a:p>
        </p:txBody>
      </p:sp>
      <p:grpSp>
        <p:nvGrpSpPr>
          <p:cNvPr id="98" name="Flow" hidden="1"/>
          <p:cNvGrpSpPr/>
          <p:nvPr userDrawn="1">
            <p:custDataLst>
              <p:tags r:id="rId16"/>
            </p:custDataLst>
          </p:nvPr>
        </p:nvGrpSpPr>
        <p:grpSpPr>
          <a:xfrm>
            <a:off x="523882" y="2405245"/>
            <a:ext cx="1828800" cy="914400"/>
            <a:chOff x="5905500" y="3124200"/>
            <a:chExt cx="1828800" cy="914400"/>
          </a:xfrm>
          <a:solidFill>
            <a:schemeClr val="tx2"/>
          </a:solidFill>
        </p:grpSpPr>
        <p:sp>
          <p:nvSpPr>
            <p:cNvPr id="99" name="Freeform 98"/>
            <p:cNvSpPr/>
            <p:nvPr>
              <p:custDataLst>
                <p:tags r:id="rId22"/>
              </p:custDataLst>
            </p:nvPr>
          </p:nvSpPr>
          <p:spPr>
            <a:xfrm>
              <a:off x="5905500" y="3124200"/>
              <a:ext cx="1828800" cy="91440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664208" y="0"/>
                  </a:lnTo>
                  <a:lnTo>
                    <a:pt x="1828800" y="457200"/>
                  </a:lnTo>
                  <a:lnTo>
                    <a:pt x="1664208" y="914400"/>
                  </a:lnTo>
                  <a:lnTo>
                    <a:pt x="0" y="914400"/>
                  </a:lnTo>
                  <a:lnTo>
                    <a:pt x="0" y="457200"/>
                  </a:lnTo>
                  <a:close/>
                </a:path>
              </a:pathLst>
            </a:custGeom>
            <a:grp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632" err="1">
                <a:solidFill>
                  <a:srgbClr val="FFFFFF"/>
                </a:solidFill>
              </a:endParaRPr>
            </a:p>
          </p:txBody>
        </p:sp>
        <p:sp>
          <p:nvSpPr>
            <p:cNvPr id="100" name="TextBox 99"/>
            <p:cNvSpPr txBox="1"/>
            <p:nvPr>
              <p:custDataLst>
                <p:tags r:id="rId23"/>
              </p:custDataLst>
            </p:nvPr>
          </p:nvSpPr>
          <p:spPr>
            <a:xfrm>
              <a:off x="5969000" y="3187700"/>
              <a:ext cx="1524000" cy="787400"/>
            </a:xfrm>
            <a:prstGeom prst="rect">
              <a:avLst/>
            </a:prstGeom>
            <a:grp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x-none" baseline="0">
                  <a:latin typeface="+mn-lt"/>
                </a:defRPr>
              </a:lvl1pPr>
              <a:lvl2pPr marL="193675" lvl="1" indent="-192088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x-none" baseline="0">
                  <a:latin typeface="+mn-lt"/>
                </a:defRPr>
              </a:lvl2pPr>
              <a:lvl3pPr marL="457200" lvl="2" indent="-261938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x-none" baseline="0">
                  <a:latin typeface="+mn-lt"/>
                </a:defRPr>
              </a:lvl3pPr>
              <a:lvl4pPr marL="614363" lvl="3" indent="-155575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x-none" baseline="0">
                  <a:latin typeface="+mn-lt"/>
                </a:defRPr>
              </a:lvl4pPr>
              <a:lvl5pPr marL="749808" lvl="4" indent="-130175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5pPr>
              <a:lvl6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6pPr>
              <a:lvl7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7pPr>
              <a:lvl8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8pPr>
              <a:lvl9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FF"/>
                </a:buClr>
              </a:pPr>
              <a:r>
                <a:rPr lang="en-US" sz="1632" b="1">
                  <a:solidFill>
                    <a:srgbClr val="FFFFFF"/>
                  </a:solidFill>
                </a:rPr>
                <a:t>Text</a:t>
              </a:r>
            </a:p>
          </p:txBody>
        </p:sp>
      </p:grpSp>
      <p:grpSp>
        <p:nvGrpSpPr>
          <p:cNvPr id="101" name="SplitFlow" hidden="1"/>
          <p:cNvGrpSpPr/>
          <p:nvPr userDrawn="1">
            <p:custDataLst>
              <p:tags r:id="rId17"/>
            </p:custDataLst>
          </p:nvPr>
        </p:nvGrpSpPr>
        <p:grpSpPr>
          <a:xfrm>
            <a:off x="523882" y="3446645"/>
            <a:ext cx="1828800" cy="914400"/>
            <a:chOff x="114300" y="1270000"/>
            <a:chExt cx="1828800" cy="914400"/>
          </a:xfrm>
          <a:solidFill>
            <a:schemeClr val="tx2"/>
          </a:solidFill>
        </p:grpSpPr>
        <p:sp>
          <p:nvSpPr>
            <p:cNvPr id="142" name="Freeform 141"/>
            <p:cNvSpPr/>
            <p:nvPr>
              <p:custDataLst>
                <p:tags r:id="rId18"/>
              </p:custDataLst>
            </p:nvPr>
          </p:nvSpPr>
          <p:spPr>
            <a:xfrm>
              <a:off x="114300" y="1270000"/>
              <a:ext cx="1828800" cy="457200"/>
            </a:xfrm>
            <a:custGeom>
              <a:avLst/>
              <a:gdLst>
                <a:gd name="connsiteX0" fmla="*/ 1664208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82880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8800" h="457200">
                  <a:moveTo>
                    <a:pt x="0" y="0"/>
                  </a:moveTo>
                  <a:lnTo>
                    <a:pt x="1664208" y="0"/>
                  </a:lnTo>
                  <a:lnTo>
                    <a:pt x="1828800" y="457200"/>
                  </a:lnTo>
                  <a:lnTo>
                    <a:pt x="0" y="457200"/>
                  </a:lnTo>
                  <a:close/>
                </a:path>
              </a:pathLst>
            </a:custGeom>
            <a:grp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632" err="1">
                <a:solidFill>
                  <a:srgbClr val="FFFFFF"/>
                </a:solidFill>
              </a:endParaRPr>
            </a:p>
          </p:txBody>
        </p:sp>
        <p:sp>
          <p:nvSpPr>
            <p:cNvPr id="143" name="TextBox 142"/>
            <p:cNvSpPr txBox="1"/>
            <p:nvPr>
              <p:custDataLst>
                <p:tags r:id="rId19"/>
              </p:custDataLst>
            </p:nvPr>
          </p:nvSpPr>
          <p:spPr>
            <a:xfrm>
              <a:off x="177800" y="1327150"/>
              <a:ext cx="1524000" cy="342900"/>
            </a:xfrm>
            <a:prstGeom prst="rect">
              <a:avLst/>
            </a:prstGeom>
            <a:grp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x-none" baseline="0">
                  <a:latin typeface="+mn-lt"/>
                </a:defRPr>
              </a:lvl1pPr>
              <a:lvl2pPr marL="193675" lvl="1" indent="-192088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x-none" baseline="0">
                  <a:latin typeface="+mn-lt"/>
                </a:defRPr>
              </a:lvl2pPr>
              <a:lvl3pPr marL="457200" lvl="2" indent="-261938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x-none" baseline="0">
                  <a:latin typeface="+mn-lt"/>
                </a:defRPr>
              </a:lvl3pPr>
              <a:lvl4pPr marL="614363" lvl="3" indent="-155575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x-none" baseline="0">
                  <a:latin typeface="+mn-lt"/>
                </a:defRPr>
              </a:lvl4pPr>
              <a:lvl5pPr marL="749808" lvl="4" indent="-130175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5pPr>
              <a:lvl6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6pPr>
              <a:lvl7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7pPr>
              <a:lvl8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8pPr>
              <a:lvl9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FF"/>
                </a:buClr>
              </a:pPr>
              <a:r>
                <a:rPr lang="en-US" sz="1632" b="1">
                  <a:solidFill>
                    <a:srgbClr val="FFFFFF"/>
                  </a:solidFill>
                </a:rPr>
                <a:t>Text</a:t>
              </a:r>
            </a:p>
          </p:txBody>
        </p:sp>
        <p:sp>
          <p:nvSpPr>
            <p:cNvPr id="144" name="Freeform 143"/>
            <p:cNvSpPr/>
            <p:nvPr>
              <p:custDataLst>
                <p:tags r:id="rId20"/>
              </p:custDataLst>
            </p:nvPr>
          </p:nvSpPr>
          <p:spPr>
            <a:xfrm>
              <a:off x="114300" y="1727200"/>
              <a:ext cx="1828800" cy="457200"/>
            </a:xfrm>
            <a:custGeom>
              <a:avLst/>
              <a:gdLst>
                <a:gd name="connsiteX0" fmla="*/ 1664208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82880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676400 w 1828800"/>
                <a:gd name="connsiteY0" fmla="*/ 3048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676400 w 1828800"/>
                <a:gd name="connsiteY0" fmla="*/ 0 h 457200"/>
                <a:gd name="connsiteX1" fmla="*/ 1511808 w 1828800"/>
                <a:gd name="connsiteY1" fmla="*/ 457200 h 457200"/>
                <a:gd name="connsiteX2" fmla="*/ 1828800 w 1828800"/>
                <a:gd name="connsiteY2" fmla="*/ 152400 h 457200"/>
                <a:gd name="connsiteX3" fmla="*/ 0 w 1828800"/>
                <a:gd name="connsiteY3" fmla="*/ 152400 h 457200"/>
                <a:gd name="connsiteX0" fmla="*/ 1828800 w 1828800"/>
                <a:gd name="connsiteY0" fmla="*/ 0 h 457200"/>
                <a:gd name="connsiteX1" fmla="*/ 1664208 w 1828800"/>
                <a:gd name="connsiteY1" fmla="*/ 457200 h 457200"/>
                <a:gd name="connsiteX2" fmla="*/ 0 w 1828800"/>
                <a:gd name="connsiteY2" fmla="*/ 457200 h 457200"/>
                <a:gd name="connsiteX3" fmla="*/ 152400 w 1828800"/>
                <a:gd name="connsiteY3" fmla="*/ 152400 h 457200"/>
                <a:gd name="connsiteX0" fmla="*/ 1828800 w 1828800"/>
                <a:gd name="connsiteY0" fmla="*/ 0 h 457200"/>
                <a:gd name="connsiteX1" fmla="*/ 1664208 w 1828800"/>
                <a:gd name="connsiteY1" fmla="*/ 457200 h 457200"/>
                <a:gd name="connsiteX2" fmla="*/ 0 w 1828800"/>
                <a:gd name="connsiteY2" fmla="*/ 457200 h 457200"/>
                <a:gd name="connsiteX3" fmla="*/ 0 w 1828800"/>
                <a:gd name="connsiteY3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8800" h="457200">
                  <a:moveTo>
                    <a:pt x="1828800" y="0"/>
                  </a:moveTo>
                  <a:lnTo>
                    <a:pt x="1664208" y="457200"/>
                  </a:lnTo>
                  <a:lnTo>
                    <a:pt x="0" y="4572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endParaRPr lang="en-US" sz="1632" err="1">
                <a:solidFill>
                  <a:srgbClr val="FFFFFF"/>
                </a:solidFill>
              </a:endParaRPr>
            </a:p>
          </p:txBody>
        </p:sp>
        <p:sp>
          <p:nvSpPr>
            <p:cNvPr id="145" name="TextBox 144"/>
            <p:cNvSpPr txBox="1"/>
            <p:nvPr>
              <p:custDataLst>
                <p:tags r:id="rId21"/>
              </p:custDataLst>
            </p:nvPr>
          </p:nvSpPr>
          <p:spPr>
            <a:xfrm>
              <a:off x="177800" y="1784350"/>
              <a:ext cx="1524000" cy="342900"/>
            </a:xfrm>
            <a:prstGeom prst="rect">
              <a:avLst/>
            </a:prstGeom>
            <a:grp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x-none" baseline="0">
                  <a:latin typeface="+mn-lt"/>
                </a:defRPr>
              </a:lvl1pPr>
              <a:lvl2pPr marL="193675" lvl="1" indent="-192088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x-none" baseline="0">
                  <a:latin typeface="+mn-lt"/>
                </a:defRPr>
              </a:lvl2pPr>
              <a:lvl3pPr marL="457200" lvl="2" indent="-261938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x-none" baseline="0">
                  <a:latin typeface="+mn-lt"/>
                </a:defRPr>
              </a:lvl3pPr>
              <a:lvl4pPr marL="614363" lvl="3" indent="-155575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x-none" baseline="0">
                  <a:latin typeface="+mn-lt"/>
                </a:defRPr>
              </a:lvl4pPr>
              <a:lvl5pPr marL="749808" lvl="4" indent="-130175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5pPr>
              <a:lvl6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6pPr>
              <a:lvl7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7pPr>
              <a:lvl8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8pPr>
              <a:lvl9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FF"/>
                </a:buClr>
              </a:pPr>
              <a:r>
                <a:rPr lang="en-US" sz="1632" b="1">
                  <a:solidFill>
                    <a:srgbClr val="FFFFFF"/>
                  </a:solidFill>
                </a:rPr>
                <a:t>Text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741392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46" r:id="rId1"/>
    <p:sldLayoutId id="2147486047" r:id="rId2"/>
    <p:sldLayoutId id="2147486048" r:id="rId3"/>
    <p:sldLayoutId id="2147486049" r:id="rId4"/>
    <p:sldLayoutId id="2147486050" r:id="rId5"/>
  </p:sldLayoutIdLst>
  <p:hf sldNum="0" hdr="0" ftr="0"/>
  <p:txStyles>
    <p:titleStyle>
      <a:lvl1pPr algn="l" defTabSz="1218026" rtl="0" eaLnBrk="1" fontAlgn="base" hangingPunct="1">
        <a:spcBef>
          <a:spcPct val="0"/>
        </a:spcBef>
        <a:spcAft>
          <a:spcPct val="0"/>
        </a:spcAft>
        <a:tabLst>
          <a:tab pos="367135" algn="l"/>
        </a:tabLst>
        <a:defRPr lang="x-none" sz="2400" b="0" baseline="0">
          <a:solidFill>
            <a:schemeClr val="tx2"/>
          </a:solidFill>
          <a:latin typeface="+mj-lt"/>
          <a:ea typeface="+mj-ea"/>
          <a:cs typeface="+mj-cs"/>
        </a:defRPr>
      </a:lvl1pPr>
      <a:lvl2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2pPr>
      <a:lvl3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3pPr>
      <a:lvl4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4pPr>
      <a:lvl5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5pPr>
      <a:lvl6pPr marL="621970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6pPr>
      <a:lvl7pPr marL="1243941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7pPr>
      <a:lvl8pPr marL="1865909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8pPr>
      <a:lvl9pPr marL="2487880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9pPr>
    </p:titleStyle>
    <p:bodyStyle>
      <a:lvl1pPr marL="0" indent="0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00000"/>
        <a:defRPr lang="x-none" sz="1600" baseline="0">
          <a:solidFill>
            <a:schemeClr val="tx1"/>
          </a:solidFill>
          <a:latin typeface="+mn-lt"/>
          <a:ea typeface="+mn-ea"/>
          <a:cs typeface="+mn-cs"/>
        </a:defRPr>
      </a:lvl1pPr>
      <a:lvl2pPr marL="192024" indent="-192024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5000"/>
        <a:buFont typeface="Arial" charset="0"/>
        <a:buChar char="▪"/>
        <a:defRPr lang="x-none" sz="1600" baseline="0">
          <a:solidFill>
            <a:schemeClr val="tx1"/>
          </a:solidFill>
          <a:latin typeface="+mn-lt"/>
        </a:defRPr>
      </a:lvl2pPr>
      <a:lvl3pPr marL="457200" indent="-265176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0000"/>
        <a:buFont typeface="Arial" charset="0"/>
        <a:buChar char="–"/>
        <a:defRPr lang="x-none" sz="1600" baseline="0">
          <a:solidFill>
            <a:schemeClr val="tx1"/>
          </a:solidFill>
          <a:latin typeface="+mn-lt"/>
        </a:defRPr>
      </a:lvl3pPr>
      <a:lvl4pPr marL="612648" indent="-155448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0000"/>
        <a:buFont typeface="Arial" charset="0"/>
        <a:buChar char="▫"/>
        <a:defRPr lang="x-none" sz="1600" baseline="0">
          <a:solidFill>
            <a:schemeClr val="tx1"/>
          </a:solidFill>
          <a:latin typeface="+mn-lt"/>
        </a:defRPr>
      </a:lvl4pPr>
      <a:lvl5pPr marL="749808" indent="-128016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1600" baseline="0">
          <a:solidFill>
            <a:schemeClr val="tx1"/>
          </a:solidFill>
          <a:latin typeface="+mn-lt"/>
        </a:defRPr>
      </a:lvl5pPr>
      <a:lvl6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6pPr>
      <a:lvl7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7pPr>
      <a:lvl8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8pPr>
      <a:lvl9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9pPr>
    </p:bodyStyle>
    <p:otherStyle>
      <a:defPPr>
        <a:defRPr lang="x-none"/>
      </a:defPPr>
      <a:lvl1pPr marL="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1pPr>
      <a:lvl2pPr marL="62197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2pPr>
      <a:lvl3pPr marL="1243941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3pPr>
      <a:lvl4pPr marL="1865909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4pPr>
      <a:lvl5pPr marL="248788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5pPr>
      <a:lvl6pPr marL="310985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6pPr>
      <a:lvl7pPr marL="3731821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7pPr>
      <a:lvl8pPr marL="435379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8pPr>
      <a:lvl9pPr marL="4975761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/>
    </p:ext>
  </p:extLst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955978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52" r:id="rId1"/>
    <p:sldLayoutId id="2147486053" r:id="rId2"/>
    <p:sldLayoutId id="2147486054" r:id="rId3"/>
    <p:sldLayoutId id="2147486055" r:id="rId4"/>
    <p:sldLayoutId id="2147486056" r:id="rId5"/>
    <p:sldLayoutId id="2147486057" r:id="rId6"/>
    <p:sldLayoutId id="2147486058" r:id="rId7"/>
    <p:sldLayoutId id="2147486059" r:id="rId8"/>
    <p:sldLayoutId id="2147486060" r:id="rId9"/>
    <p:sldLayoutId id="2147486061" r:id="rId10"/>
    <p:sldLayoutId id="2147486062" r:id="rId11"/>
    <p:sldLayoutId id="2147486063" r:id="rId12"/>
    <p:sldLayoutId id="2147486064" r:id="rId13"/>
    <p:sldLayoutId id="2147486065" r:id="rId14"/>
    <p:sldLayoutId id="2147486066" r:id="rId15"/>
    <p:sldLayoutId id="2147486067" r:id="rId16"/>
    <p:sldLayoutId id="2147486068" r:id="rId17"/>
    <p:sldLayoutId id="2147486069" r:id="rId18"/>
    <p:sldLayoutId id="2147486070" r:id="rId19"/>
    <p:sldLayoutId id="2147486071" r:id="rId20"/>
    <p:sldLayoutId id="2147486072" r:id="rId21"/>
    <p:sldLayoutId id="2147486073" r:id="rId22"/>
    <p:sldLayoutId id="2147486074" r:id="rId23"/>
    <p:sldLayoutId id="2147486075" r:id="rId24"/>
    <p:sldLayoutId id="2147486076" r:id="rId25"/>
    <p:sldLayoutId id="2147486077" r:id="rId26"/>
    <p:sldLayoutId id="2147486078" r:id="rId27"/>
    <p:sldLayoutId id="2147486079" r:id="rId28"/>
    <p:sldLayoutId id="2147486080" r:id="rId29"/>
    <p:sldLayoutId id="2147486081" r:id="rId30"/>
    <p:sldLayoutId id="2147486082" r:id="rId31"/>
    <p:sldLayoutId id="2147486083" r:id="rId32"/>
    <p:sldLayoutId id="2147486084" r:id="rId33"/>
    <p:sldLayoutId id="2147486085" r:id="rId34"/>
    <p:sldLayoutId id="2147486086" r:id="rId35"/>
    <p:sldLayoutId id="2147486087" r:id="rId36"/>
    <p:sldLayoutId id="2147486089" r:id="rId37"/>
    <p:sldLayoutId id="2147486090" r:id="rId3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46"/>
            </p:custDataLst>
            <p:extLst/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9483" name="think-cell Slide" r:id="rId47" imgW="270" imgH="270" progId="TCLayout.ActiveDocument.1">
                  <p:embed/>
                </p:oleObj>
              </mc:Choice>
              <mc:Fallback>
                <p:oleObj name="think-cell Slide" r:id="rId47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>
                <a:solidFill>
                  <a:srgbClr val="0071B9"/>
                </a:solidFill>
              </a:rPr>
              <a:t>1/2/2017</a:t>
            </a: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en-US" sz="200">
                <a:solidFill>
                  <a:srgbClr val="FFFFFF"/>
                </a:solidFill>
              </a:rPr>
              <a:t>©grow. for KONE corporation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94254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92" r:id="rId1"/>
    <p:sldLayoutId id="2147486093" r:id="rId2"/>
    <p:sldLayoutId id="2147486094" r:id="rId3"/>
    <p:sldLayoutId id="2147486095" r:id="rId4"/>
    <p:sldLayoutId id="2147486096" r:id="rId5"/>
    <p:sldLayoutId id="2147486097" r:id="rId6"/>
    <p:sldLayoutId id="2147486098" r:id="rId7"/>
    <p:sldLayoutId id="2147486099" r:id="rId8"/>
    <p:sldLayoutId id="2147486100" r:id="rId9"/>
    <p:sldLayoutId id="2147486101" r:id="rId10"/>
    <p:sldLayoutId id="2147486102" r:id="rId11"/>
    <p:sldLayoutId id="2147486103" r:id="rId12"/>
    <p:sldLayoutId id="2147486104" r:id="rId13"/>
    <p:sldLayoutId id="2147486105" r:id="rId14"/>
    <p:sldLayoutId id="2147486106" r:id="rId15"/>
    <p:sldLayoutId id="2147486107" r:id="rId16"/>
    <p:sldLayoutId id="2147486108" r:id="rId17"/>
    <p:sldLayoutId id="2147486109" r:id="rId18"/>
    <p:sldLayoutId id="2147486110" r:id="rId19"/>
    <p:sldLayoutId id="2147486111" r:id="rId20"/>
    <p:sldLayoutId id="2147486112" r:id="rId21"/>
    <p:sldLayoutId id="2147486113" r:id="rId22"/>
    <p:sldLayoutId id="2147486114" r:id="rId23"/>
    <p:sldLayoutId id="2147486115" r:id="rId24"/>
    <p:sldLayoutId id="2147486116" r:id="rId25"/>
    <p:sldLayoutId id="2147486117" r:id="rId26"/>
    <p:sldLayoutId id="2147486118" r:id="rId27"/>
    <p:sldLayoutId id="2147486119" r:id="rId28"/>
    <p:sldLayoutId id="2147486120" r:id="rId29"/>
    <p:sldLayoutId id="2147486121" r:id="rId30"/>
    <p:sldLayoutId id="2147486122" r:id="rId31"/>
    <p:sldLayoutId id="2147486123" r:id="rId32"/>
    <p:sldLayoutId id="2147486124" r:id="rId33"/>
    <p:sldLayoutId id="2147486125" r:id="rId34"/>
    <p:sldLayoutId id="2147486126" r:id="rId35"/>
    <p:sldLayoutId id="2147486127" r:id="rId36"/>
    <p:sldLayoutId id="2147486128" r:id="rId37"/>
    <p:sldLayoutId id="2147486129" r:id="rId38"/>
    <p:sldLayoutId id="2147486130" r:id="rId39"/>
    <p:sldLayoutId id="2147486131" r:id="rId40"/>
    <p:sldLayoutId id="2147486132" r:id="rId41"/>
    <p:sldLayoutId id="2147486133" r:id="rId42"/>
    <p:sldLayoutId id="2147486135" r:id="rId43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38024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38" r:id="rId1"/>
    <p:sldLayoutId id="2147486139" r:id="rId2"/>
    <p:sldLayoutId id="2147486140" r:id="rId3"/>
    <p:sldLayoutId id="2147486141" r:id="rId4"/>
    <p:sldLayoutId id="2147486142" r:id="rId5"/>
    <p:sldLayoutId id="2147486143" r:id="rId6"/>
    <p:sldLayoutId id="2147486144" r:id="rId7"/>
    <p:sldLayoutId id="2147486145" r:id="rId8"/>
    <p:sldLayoutId id="2147486146" r:id="rId9"/>
    <p:sldLayoutId id="2147486147" r:id="rId10"/>
    <p:sldLayoutId id="2147486148" r:id="rId11"/>
    <p:sldLayoutId id="2147486149" r:id="rId12"/>
    <p:sldLayoutId id="2147486150" r:id="rId13"/>
    <p:sldLayoutId id="2147486151" r:id="rId14"/>
    <p:sldLayoutId id="2147486152" r:id="rId15"/>
    <p:sldLayoutId id="2147486153" r:id="rId16"/>
    <p:sldLayoutId id="2147486154" r:id="rId17"/>
    <p:sldLayoutId id="2147486155" r:id="rId18"/>
    <p:sldLayoutId id="2147486156" r:id="rId19"/>
    <p:sldLayoutId id="2147486157" r:id="rId20"/>
    <p:sldLayoutId id="2147486158" r:id="rId21"/>
    <p:sldLayoutId id="2147486159" r:id="rId22"/>
    <p:sldLayoutId id="2147486160" r:id="rId23"/>
    <p:sldLayoutId id="2147486161" r:id="rId24"/>
    <p:sldLayoutId id="2147486162" r:id="rId25"/>
    <p:sldLayoutId id="2147486163" r:id="rId26"/>
    <p:sldLayoutId id="2147486164" r:id="rId27"/>
    <p:sldLayoutId id="2147486165" r:id="rId28"/>
    <p:sldLayoutId id="2147486166" r:id="rId29"/>
    <p:sldLayoutId id="2147486167" r:id="rId30"/>
    <p:sldLayoutId id="2147486168" r:id="rId31"/>
    <p:sldLayoutId id="2147486169" r:id="rId32"/>
    <p:sldLayoutId id="2147486170" r:id="rId33"/>
    <p:sldLayoutId id="2147486171" r:id="rId34"/>
    <p:sldLayoutId id="2147486172" r:id="rId35"/>
    <p:sldLayoutId id="2147486173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05115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75" r:id="rId1"/>
    <p:sldLayoutId id="2147486176" r:id="rId2"/>
    <p:sldLayoutId id="2147486177" r:id="rId3"/>
    <p:sldLayoutId id="2147486178" r:id="rId4"/>
    <p:sldLayoutId id="2147486179" r:id="rId5"/>
    <p:sldLayoutId id="2147486180" r:id="rId6"/>
    <p:sldLayoutId id="2147486181" r:id="rId7"/>
    <p:sldLayoutId id="2147486182" r:id="rId8"/>
    <p:sldLayoutId id="2147486183" r:id="rId9"/>
    <p:sldLayoutId id="2147486184" r:id="rId10"/>
    <p:sldLayoutId id="2147486185" r:id="rId11"/>
    <p:sldLayoutId id="2147486186" r:id="rId12"/>
    <p:sldLayoutId id="2147486187" r:id="rId13"/>
    <p:sldLayoutId id="2147486188" r:id="rId14"/>
    <p:sldLayoutId id="2147486189" r:id="rId15"/>
    <p:sldLayoutId id="2147486190" r:id="rId16"/>
    <p:sldLayoutId id="2147486191" r:id="rId17"/>
    <p:sldLayoutId id="2147486192" r:id="rId18"/>
    <p:sldLayoutId id="2147486193" r:id="rId19"/>
    <p:sldLayoutId id="2147486194" r:id="rId20"/>
    <p:sldLayoutId id="2147486195" r:id="rId21"/>
    <p:sldLayoutId id="2147486196" r:id="rId22"/>
    <p:sldLayoutId id="2147486197" r:id="rId23"/>
    <p:sldLayoutId id="2147486198" r:id="rId24"/>
    <p:sldLayoutId id="2147486199" r:id="rId25"/>
    <p:sldLayoutId id="2147486200" r:id="rId26"/>
    <p:sldLayoutId id="2147486201" r:id="rId27"/>
    <p:sldLayoutId id="2147486202" r:id="rId28"/>
    <p:sldLayoutId id="2147486203" r:id="rId29"/>
    <p:sldLayoutId id="2147486204" r:id="rId30"/>
    <p:sldLayoutId id="2147486205" r:id="rId31"/>
    <p:sldLayoutId id="2147486206" r:id="rId32"/>
    <p:sldLayoutId id="2147486207" r:id="rId33"/>
    <p:sldLayoutId id="2147486208" r:id="rId34"/>
    <p:sldLayoutId id="2147486209" r:id="rId35"/>
    <p:sldLayoutId id="2147486210" r:id="rId36"/>
    <p:sldLayoutId id="2147486211" r:id="rId37"/>
    <p:sldLayoutId id="2147486212" r:id="rId38"/>
    <p:sldLayoutId id="2147486213" r:id="rId39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>
            <p:custDataLst>
              <p:tags r:id="rId13"/>
            </p:custDataLst>
            <p:extLst/>
          </p:nvPr>
        </p:nvGraphicFramePr>
        <p:xfrm>
          <a:off x="0" y="1"/>
          <a:ext cx="215979" cy="16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915" name="think-cell Slide" r:id="rId46" imgW="270" imgH="270" progId="TCLayout.ActiveDocument.1">
                  <p:embed/>
                </p:oleObj>
              </mc:Choice>
              <mc:Fallback>
                <p:oleObj name="think-cell Slide" r:id="rId46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7"/>
                      <a:stretch>
                        <a:fillRect/>
                      </a:stretch>
                    </p:blipFill>
                    <p:spPr>
                      <a:xfrm>
                        <a:off x="0" y="1"/>
                        <a:ext cx="215979" cy="1619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/>
          <p:cNvSpPr/>
          <p:nvPr>
            <p:custDataLst>
              <p:tags r:id="rId14"/>
            </p:custDataLst>
          </p:nvPr>
        </p:nvSpPr>
        <p:spPr bwMode="auto">
          <a:xfrm>
            <a:off x="0" y="1"/>
            <a:ext cx="215979" cy="161975"/>
          </a:xfrm>
          <a:prstGeom prst="rect">
            <a:avLst/>
          </a:prstGeom>
          <a:solidFill>
            <a:schemeClr val="bg2"/>
          </a:solidFill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914400">
              <a:spcBef>
                <a:spcPct val="0"/>
              </a:spcBef>
              <a:spcAft>
                <a:spcPct val="0"/>
              </a:spcAft>
            </a:pPr>
            <a:endParaRPr lang="x-none" sz="2176">
              <a:solidFill>
                <a:srgbClr val="000000"/>
              </a:solidFill>
              <a:sym typeface="Arial" panose="020B0604020202020204" pitchFamily="34" charset="0"/>
            </a:endParaRPr>
          </a:p>
        </p:txBody>
      </p:sp>
      <p:sp>
        <p:nvSpPr>
          <p:cNvPr id="1033" name="doc id"/>
          <p:cNvSpPr>
            <a:spLocks noChangeArrowheads="1"/>
          </p:cNvSpPr>
          <p:nvPr/>
        </p:nvSpPr>
        <p:spPr bwMode="auto">
          <a:xfrm flipH="1">
            <a:off x="10655908" y="51835"/>
            <a:ext cx="1231563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r" defTabSz="1218026"/>
            <a:endParaRPr lang="x-none" sz="612">
              <a:solidFill>
                <a:srgbClr val="808080"/>
              </a:solidFill>
            </a:endParaRPr>
          </a:p>
        </p:txBody>
      </p:sp>
      <p:sp>
        <p:nvSpPr>
          <p:cNvPr id="1034" name="Working Draft" hidden="1"/>
          <p:cNvSpPr txBox="1">
            <a:spLocks noChangeArrowheads="1"/>
          </p:cNvSpPr>
          <p:nvPr/>
        </p:nvSpPr>
        <p:spPr bwMode="auto">
          <a:xfrm rot="5400000">
            <a:off x="11212112" y="1980017"/>
            <a:ext cx="1769715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hangingPunct="1">
              <a:defRPr lang="x-none"/>
            </a:pPr>
            <a:r>
              <a:rPr lang="en-GB" sz="612">
                <a:solidFill>
                  <a:srgbClr val="808080"/>
                </a:solidFill>
                <a:latin typeface="Arial"/>
              </a:rPr>
              <a:t>Last Modified 23-Feb-18 15:34 FLE Standard Time</a:t>
            </a:r>
            <a:endParaRPr sz="612">
              <a:solidFill>
                <a:srgbClr val="808080"/>
              </a:solidFill>
              <a:latin typeface="Arial"/>
            </a:endParaRPr>
          </a:p>
        </p:txBody>
      </p:sp>
      <p:sp>
        <p:nvSpPr>
          <p:cNvPr id="1035" name="Printed" hidden="1"/>
          <p:cNvSpPr txBox="1">
            <a:spLocks noChangeArrowheads="1"/>
          </p:cNvSpPr>
          <p:nvPr/>
        </p:nvSpPr>
        <p:spPr bwMode="auto">
          <a:xfrm rot="5400000">
            <a:off x="11972736" y="4197998"/>
            <a:ext cx="248466" cy="941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lang="x-none" sz="16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lang="x-none" sz="16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hangingPunct="1">
              <a:defRPr lang="x-none"/>
            </a:pPr>
            <a:r>
              <a:rPr sz="612">
                <a:solidFill>
                  <a:srgbClr val="808080"/>
                </a:solidFill>
                <a:latin typeface="Arial"/>
              </a:rPr>
              <a:t>Printed</a:t>
            </a:r>
          </a:p>
        </p:txBody>
      </p:sp>
      <p:sp>
        <p:nvSpPr>
          <p:cNvPr id="19" name="Title Placeholder 2"/>
          <p:cNvSpPr>
            <a:spLocks noGrp="1" noChangeArrowheads="1"/>
          </p:cNvSpPr>
          <p:nvPr>
            <p:ph type="title"/>
          </p:nvPr>
        </p:nvSpPr>
        <p:spPr bwMode="auto">
          <a:xfrm>
            <a:off x="407988" y="347662"/>
            <a:ext cx="1036796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latinLnBrk="0"/>
            <a:endParaRPr lang="x-none" noProof="0"/>
          </a:p>
        </p:txBody>
      </p:sp>
      <p:sp>
        <p:nvSpPr>
          <p:cNvPr id="11" name="3. Unit of measure" hidden="1"/>
          <p:cNvSpPr txBox="1">
            <a:spLocks noChangeArrowheads="1"/>
          </p:cNvSpPr>
          <p:nvPr/>
        </p:nvSpPr>
        <p:spPr bwMode="auto">
          <a:xfrm>
            <a:off x="407988" y="784604"/>
            <a:ext cx="1036796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lang="x-none" sz="2400">
                <a:solidFill>
                  <a:schemeClr val="tx1"/>
                </a:solidFill>
                <a:latin typeface="Arial" charset="0"/>
              </a:defRPr>
            </a:lvl1pPr>
            <a:lvl2pPr marL="447675" defTabSz="895350">
              <a:defRPr lang="x-none" sz="2400">
                <a:solidFill>
                  <a:schemeClr val="tx1"/>
                </a:solidFill>
                <a:latin typeface="Arial" charset="0"/>
              </a:defRPr>
            </a:lvl2pPr>
            <a:lvl3pPr marL="895350" defTabSz="895350">
              <a:defRPr lang="x-none" sz="2400">
                <a:solidFill>
                  <a:schemeClr val="tx1"/>
                </a:solidFill>
                <a:latin typeface="Arial" charset="0"/>
              </a:defRPr>
            </a:lvl3pPr>
            <a:lvl4pPr marL="1344613" defTabSz="895350">
              <a:defRPr lang="x-none" sz="2400">
                <a:solidFill>
                  <a:schemeClr val="tx1"/>
                </a:solidFill>
                <a:latin typeface="Arial" charset="0"/>
              </a:defRPr>
            </a:lvl4pPr>
            <a:lvl5pPr marL="1792288" defTabSz="895350">
              <a:defRPr lang="x-none" sz="2400">
                <a:solidFill>
                  <a:schemeClr val="tx1"/>
                </a:solidFill>
                <a:latin typeface="Arial" charset="0"/>
              </a:defRPr>
            </a:lvl5pPr>
            <a:lvl6pPr marL="22494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6pPr>
            <a:lvl7pPr marL="27066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7pPr>
            <a:lvl8pPr marL="31638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8pPr>
            <a:lvl9pPr marL="3621088" defTabSz="895350" fontAlgn="base">
              <a:spcBef>
                <a:spcPct val="0"/>
              </a:spcBef>
              <a:spcAft>
                <a:spcPct val="0"/>
              </a:spcAft>
              <a:defRPr lang="x-none"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defRPr lang="x-none"/>
            </a:pPr>
            <a:r>
              <a:rPr sz="1600">
                <a:solidFill>
                  <a:srgbClr val="808080"/>
                </a:solidFill>
                <a:latin typeface="Arial"/>
              </a:rPr>
              <a:t>Unit of measure</a:t>
            </a:r>
          </a:p>
        </p:txBody>
      </p:sp>
      <p:grpSp>
        <p:nvGrpSpPr>
          <p:cNvPr id="12" name="Slide Elements" hidden="1"/>
          <p:cNvGrpSpPr>
            <a:grpSpLocks/>
          </p:cNvGrpSpPr>
          <p:nvPr/>
        </p:nvGrpSpPr>
        <p:grpSpPr bwMode="auto">
          <a:xfrm>
            <a:off x="407988" y="6030983"/>
            <a:ext cx="11376025" cy="328807"/>
            <a:chOff x="75" y="3938"/>
            <a:chExt cx="5385" cy="203"/>
          </a:xfrm>
        </p:grpSpPr>
        <p:sp>
          <p:nvSpPr>
            <p:cNvPr id="13" name="4. Footnote"/>
            <p:cNvSpPr txBox="1">
              <a:spLocks noChangeArrowheads="1"/>
            </p:cNvSpPr>
            <p:nvPr/>
          </p:nvSpPr>
          <p:spPr bwMode="auto">
            <a:xfrm>
              <a:off x="75" y="3938"/>
              <a:ext cx="5385" cy="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b">
              <a:spAutoFit/>
            </a:bodyPr>
            <a:lstStyle>
              <a:lvl1pPr marL="104775" indent="-104775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1pPr>
              <a:lvl2pPr marL="1031875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2pPr>
              <a:lvl3pPr marL="1217613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3pPr>
              <a:lvl4pPr marL="1404938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4pPr>
              <a:lvl5pPr marL="1792288" defTabSz="895350">
                <a:defRPr lang="x-none" sz="2400">
                  <a:solidFill>
                    <a:schemeClr val="tx1"/>
                  </a:solidFill>
                  <a:latin typeface="Arial" charset="0"/>
                </a:defRPr>
              </a:lvl5pPr>
              <a:lvl6pPr marL="22494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6pPr>
              <a:lvl7pPr marL="27066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7pPr>
              <a:lvl8pPr marL="31638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8pPr>
              <a:lvl9pPr marL="3621088" defTabSz="895350" fontAlgn="base">
                <a:spcBef>
                  <a:spcPct val="0"/>
                </a:spcBef>
                <a:spcAft>
                  <a:spcPct val="0"/>
                </a:spcAft>
                <a:defRPr lang="x-none" sz="2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84138" indent="-84138">
                <a:defRPr lang="x-none"/>
              </a:pPr>
              <a:r>
                <a:rPr sz="800">
                  <a:solidFill>
                    <a:srgbClr val="808080"/>
                  </a:solidFill>
                  <a:latin typeface="Arial"/>
                </a:rPr>
                <a:t>1 Footnote</a:t>
              </a:r>
            </a:p>
          </p:txBody>
        </p:sp>
        <p:sp>
          <p:nvSpPr>
            <p:cNvPr id="14" name="5. Source"/>
            <p:cNvSpPr>
              <a:spLocks noChangeArrowheads="1"/>
            </p:cNvSpPr>
            <p:nvPr/>
          </p:nvSpPr>
          <p:spPr bwMode="auto">
            <a:xfrm>
              <a:off x="75" y="4065"/>
              <a:ext cx="5385" cy="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b">
              <a:spAutoFit/>
            </a:bodyPr>
            <a:lstStyle/>
            <a:p>
              <a:pPr marL="519113" indent="-519113" defTabSz="1218026"/>
              <a:r>
                <a:rPr lang="x-none" sz="800">
                  <a:solidFill>
                    <a:srgbClr val="808080"/>
                  </a:solidFill>
                </a:rPr>
                <a:t>SOURCE : Source</a:t>
              </a:r>
              <a:endParaRPr lang="en-US" sz="800">
                <a:solidFill>
                  <a:srgbClr val="808080"/>
                </a:solidFill>
              </a:endParaRPr>
            </a:p>
          </p:txBody>
        </p:sp>
      </p:grp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371626" y="2615195"/>
            <a:ext cx="5801188" cy="123110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lvl="0" latinLnBrk="0"/>
            <a:r>
              <a:rPr lang="en-US"/>
              <a:t>Click to edit Master text styles</a:t>
            </a:r>
          </a:p>
          <a:p>
            <a:pPr lvl="1" latinLnBrk="0"/>
            <a:r>
              <a:rPr lang="en-US"/>
              <a:t>Second level</a:t>
            </a:r>
          </a:p>
          <a:p>
            <a:pPr lvl="2" latinLnBrk="0"/>
            <a:r>
              <a:rPr lang="en-US"/>
              <a:t>Third level</a:t>
            </a:r>
          </a:p>
          <a:p>
            <a:pPr lvl="3" latinLnBrk="0"/>
            <a:r>
              <a:rPr lang="en-US"/>
              <a:t>Fourth level</a:t>
            </a:r>
          </a:p>
          <a:p>
            <a:pPr lvl="4" latinLnBrk="0"/>
            <a:r>
              <a:rPr lang="en-US"/>
              <a:t>Fifth level</a:t>
            </a:r>
            <a:endParaRPr lang="x-none"/>
          </a:p>
        </p:txBody>
      </p:sp>
      <p:grpSp>
        <p:nvGrpSpPr>
          <p:cNvPr id="15" name="ACET" hidden="1"/>
          <p:cNvGrpSpPr>
            <a:grpSpLocks/>
          </p:cNvGrpSpPr>
          <p:nvPr/>
        </p:nvGrpSpPr>
        <p:grpSpPr bwMode="auto">
          <a:xfrm>
            <a:off x="2371623" y="1915581"/>
            <a:ext cx="5801188" cy="510221"/>
            <a:chOff x="915" y="715"/>
            <a:chExt cx="2686" cy="315"/>
          </a:xfrm>
        </p:grpSpPr>
        <p:cxnSp>
          <p:nvCxnSpPr>
            <p:cNvPr id="16" name="AutoShape 249"/>
            <p:cNvCxnSpPr>
              <a:cxnSpLocks noChangeShapeType="1"/>
              <a:stCxn id="18" idx="4"/>
              <a:endCxn id="18" idx="6"/>
            </p:cNvCxnSpPr>
            <p:nvPr/>
          </p:nvCxnSpPr>
          <p:spPr bwMode="auto">
            <a:xfrm>
              <a:off x="915" y="1030"/>
              <a:ext cx="2686" cy="0"/>
            </a:xfrm>
            <a:prstGeom prst="straightConnector1">
              <a:avLst/>
            </a:prstGeom>
            <a:noFill/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8" name="AutoShape 250"/>
            <p:cNvSpPr>
              <a:spLocks noChangeArrowheads="1"/>
            </p:cNvSpPr>
            <p:nvPr/>
          </p:nvSpPr>
          <p:spPr bwMode="auto">
            <a:xfrm>
              <a:off x="915" y="715"/>
              <a:ext cx="2686" cy="315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18288" anchor="b">
              <a:spAutoFit/>
            </a:bodyPr>
            <a:lstStyle/>
            <a:p>
              <a:pPr defTabSz="914400"/>
              <a:r>
                <a:rPr lang="x-none" sz="1600" b="1">
                  <a:solidFill>
                    <a:srgbClr val="000000"/>
                  </a:solidFill>
                </a:rPr>
                <a:t>Title</a:t>
              </a:r>
            </a:p>
            <a:p>
              <a:pPr defTabSz="914400"/>
              <a:r>
                <a:rPr lang="x-none" sz="1600">
                  <a:solidFill>
                    <a:srgbClr val="808080"/>
                  </a:solidFill>
                </a:rPr>
                <a:t>Unit of measure</a:t>
              </a:r>
            </a:p>
          </p:txBody>
        </p:sp>
      </p:grpSp>
      <p:sp>
        <p:nvSpPr>
          <p:cNvPr id="61" name="Slide Number"/>
          <p:cNvSpPr txBox="1">
            <a:spLocks/>
          </p:cNvSpPr>
          <p:nvPr/>
        </p:nvSpPr>
        <p:spPr bwMode="auto">
          <a:xfrm>
            <a:off x="409576" y="6478988"/>
            <a:ext cx="110607" cy="107722"/>
          </a:xfrm>
          <a:prstGeom prst="rect">
            <a:avLst/>
          </a:prstGeom>
        </p:spPr>
        <p:txBody>
          <a:bodyPr vert="horz" wrap="none" lIns="0" tIns="0" rIns="0" bIns="0" rtlCol="0" anchor="ctr">
            <a:spAutoFit/>
          </a:bodyPr>
          <a:lstStyle>
            <a:defPPr>
              <a:defRPr lang="x-none"/>
            </a:defPPr>
            <a:lvl1pPr>
              <a:defRPr lang="x-none" sz="1000" baseline="0">
                <a:latin typeface="+mn-lt"/>
              </a:defRPr>
            </a:lvl1pPr>
          </a:lstStyle>
          <a:p>
            <a:pPr defTabSz="914400"/>
            <a:fld id="{42C328C1-A84F-4A39-A664-DBA00541A8C6}" type="slidenum">
              <a:rPr sz="700" smtClean="0">
                <a:solidFill>
                  <a:srgbClr val="0071B9"/>
                </a:solidFill>
              </a:rPr>
              <a:pPr defTabSz="914400"/>
              <a:t>‹#›</a:t>
            </a:fld>
            <a:endParaRPr sz="700">
              <a:solidFill>
                <a:srgbClr val="0071B9"/>
              </a:solidFill>
            </a:endParaRPr>
          </a:p>
        </p:txBody>
      </p:sp>
      <p:grpSp>
        <p:nvGrpSpPr>
          <p:cNvPr id="59" name="LegendBoxes" hidden="1"/>
          <p:cNvGrpSpPr>
            <a:grpSpLocks/>
          </p:cNvGrpSpPr>
          <p:nvPr/>
        </p:nvGrpSpPr>
        <p:grpSpPr bwMode="auto">
          <a:xfrm>
            <a:off x="10012362" y="467321"/>
            <a:ext cx="763588" cy="996951"/>
            <a:chOff x="4936" y="176"/>
            <a:chExt cx="481" cy="628"/>
          </a:xfrm>
        </p:grpSpPr>
        <p:sp>
          <p:nvSpPr>
            <p:cNvPr id="102" name="Legend1"/>
            <p:cNvSpPr>
              <a:spLocks noChangeArrowheads="1"/>
            </p:cNvSpPr>
            <p:nvPr/>
          </p:nvSpPr>
          <p:spPr bwMode="auto">
            <a:xfrm>
              <a:off x="5096" y="176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3" name="LegendRectangle1"/>
            <p:cNvSpPr>
              <a:spLocks noChangeArrowheads="1"/>
            </p:cNvSpPr>
            <p:nvPr/>
          </p:nvSpPr>
          <p:spPr bwMode="auto">
            <a:xfrm>
              <a:off x="4936" y="183"/>
              <a:ext cx="104" cy="101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04" name="Legend2"/>
            <p:cNvSpPr>
              <a:spLocks noChangeArrowheads="1"/>
            </p:cNvSpPr>
            <p:nvPr/>
          </p:nvSpPr>
          <p:spPr bwMode="auto">
            <a:xfrm>
              <a:off x="5096" y="346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5" name="LegendRectangle2"/>
            <p:cNvSpPr>
              <a:spLocks noChangeArrowheads="1"/>
            </p:cNvSpPr>
            <p:nvPr/>
          </p:nvSpPr>
          <p:spPr bwMode="auto">
            <a:xfrm>
              <a:off x="4936" y="353"/>
              <a:ext cx="104" cy="101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06" name="Legend3"/>
            <p:cNvSpPr>
              <a:spLocks noChangeArrowheads="1"/>
            </p:cNvSpPr>
            <p:nvPr/>
          </p:nvSpPr>
          <p:spPr bwMode="auto">
            <a:xfrm>
              <a:off x="5096" y="517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7" name="LegendRectangle3"/>
            <p:cNvSpPr>
              <a:spLocks noChangeArrowheads="1"/>
            </p:cNvSpPr>
            <p:nvPr/>
          </p:nvSpPr>
          <p:spPr bwMode="auto">
            <a:xfrm>
              <a:off x="4936" y="524"/>
              <a:ext cx="104" cy="101"/>
            </a:xfrm>
            <a:prstGeom prst="rect">
              <a:avLst/>
            </a:prstGeom>
            <a:solidFill>
              <a:schemeClr val="hlink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08" name="Legend4"/>
            <p:cNvSpPr>
              <a:spLocks noChangeArrowheads="1"/>
            </p:cNvSpPr>
            <p:nvPr/>
          </p:nvSpPr>
          <p:spPr bwMode="auto">
            <a:xfrm>
              <a:off x="5096" y="688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09" name="LegendRectangle4"/>
            <p:cNvSpPr>
              <a:spLocks noChangeArrowheads="1"/>
            </p:cNvSpPr>
            <p:nvPr/>
          </p:nvSpPr>
          <p:spPr bwMode="auto">
            <a:xfrm>
              <a:off x="4936" y="695"/>
              <a:ext cx="104" cy="101"/>
            </a:xfrm>
            <a:prstGeom prst="rect">
              <a:avLst/>
            </a:prstGeom>
            <a:solidFill>
              <a:schemeClr val="folHlink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</p:grpSp>
      <p:grpSp>
        <p:nvGrpSpPr>
          <p:cNvPr id="110" name="LegendLines" hidden="1"/>
          <p:cNvGrpSpPr>
            <a:grpSpLocks/>
          </p:cNvGrpSpPr>
          <p:nvPr/>
        </p:nvGrpSpPr>
        <p:grpSpPr bwMode="auto">
          <a:xfrm>
            <a:off x="9704387" y="467321"/>
            <a:ext cx="1071563" cy="730251"/>
            <a:chOff x="4750" y="176"/>
            <a:chExt cx="675" cy="460"/>
          </a:xfrm>
        </p:grpSpPr>
        <p:sp>
          <p:nvSpPr>
            <p:cNvPr id="111" name="LineLegend1"/>
            <p:cNvSpPr>
              <a:spLocks noChangeShapeType="1"/>
            </p:cNvSpPr>
            <p:nvPr/>
          </p:nvSpPr>
          <p:spPr bwMode="auto">
            <a:xfrm>
              <a:off x="4750" y="233"/>
              <a:ext cx="288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12" name="LineLegend2"/>
            <p:cNvSpPr>
              <a:spLocks noChangeShapeType="1"/>
            </p:cNvSpPr>
            <p:nvPr/>
          </p:nvSpPr>
          <p:spPr bwMode="auto">
            <a:xfrm>
              <a:off x="4750" y="402"/>
              <a:ext cx="288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13" name="LineLegend3"/>
            <p:cNvSpPr>
              <a:spLocks noChangeShapeType="1"/>
            </p:cNvSpPr>
            <p:nvPr/>
          </p:nvSpPr>
          <p:spPr bwMode="auto">
            <a:xfrm>
              <a:off x="4750" y="577"/>
              <a:ext cx="288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14400"/>
              <a:endParaRPr lang="en-US" sz="1200">
                <a:solidFill>
                  <a:srgbClr val="000000"/>
                </a:solidFill>
              </a:endParaRPr>
            </a:p>
          </p:txBody>
        </p:sp>
        <p:sp>
          <p:nvSpPr>
            <p:cNvPr id="114" name="Legend1"/>
            <p:cNvSpPr>
              <a:spLocks noChangeArrowheads="1"/>
            </p:cNvSpPr>
            <p:nvPr/>
          </p:nvSpPr>
          <p:spPr bwMode="auto">
            <a:xfrm>
              <a:off x="5104" y="176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15" name="Legend2"/>
            <p:cNvSpPr>
              <a:spLocks noChangeArrowheads="1"/>
            </p:cNvSpPr>
            <p:nvPr/>
          </p:nvSpPr>
          <p:spPr bwMode="auto">
            <a:xfrm>
              <a:off x="5104" y="344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116" name="Legend3"/>
            <p:cNvSpPr>
              <a:spLocks noChangeArrowheads="1"/>
            </p:cNvSpPr>
            <p:nvPr/>
          </p:nvSpPr>
          <p:spPr bwMode="auto">
            <a:xfrm>
              <a:off x="5104" y="520"/>
              <a:ext cx="321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</p:grpSp>
      <p:grpSp>
        <p:nvGrpSpPr>
          <p:cNvPr id="117" name="McKSticker" hidden="1"/>
          <p:cNvGrpSpPr/>
          <p:nvPr/>
        </p:nvGrpSpPr>
        <p:grpSpPr bwMode="auto">
          <a:xfrm>
            <a:off x="10050944" y="467321"/>
            <a:ext cx="725006" cy="150811"/>
            <a:chOff x="8015769" y="285750"/>
            <a:chExt cx="725006" cy="150811"/>
          </a:xfrm>
        </p:grpSpPr>
        <p:sp>
          <p:nvSpPr>
            <p:cNvPr id="118" name="StickerRectangle"/>
            <p:cNvSpPr>
              <a:spLocks noChangeArrowheads="1"/>
            </p:cNvSpPr>
            <p:nvPr/>
          </p:nvSpPr>
          <p:spPr bwMode="auto">
            <a:xfrm>
              <a:off x="8015769" y="285750"/>
              <a:ext cx="725006" cy="150811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27432" tIns="0" rIns="0" bIns="27432">
              <a:spAutoFit/>
            </a:bodyPr>
            <a:lstStyle/>
            <a:p>
              <a:pPr algn="r" defTabSz="895350">
                <a:buClr>
                  <a:srgbClr val="0071B9"/>
                </a:buClr>
              </a:pPr>
              <a:r>
                <a:rPr lang="en-US" sz="800">
                  <a:solidFill>
                    <a:srgbClr val="808080"/>
                  </a:solidFill>
                </a:rPr>
                <a:t>PRELIMINARY</a:t>
              </a:r>
            </a:p>
          </p:txBody>
        </p:sp>
        <p:cxnSp>
          <p:nvCxnSpPr>
            <p:cNvPr id="119" name="AutoShape 31"/>
            <p:cNvCxnSpPr>
              <a:cxnSpLocks noChangeShapeType="1"/>
              <a:stCxn id="118" idx="2"/>
              <a:endCxn id="118" idx="4"/>
            </p:cNvCxnSpPr>
            <p:nvPr/>
          </p:nvCxnSpPr>
          <p:spPr bwMode="auto">
            <a:xfrm>
              <a:off x="8015769" y="285750"/>
              <a:ext cx="0" cy="150811"/>
            </a:xfrm>
            <a:prstGeom prst="straightConnector1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0" name="AutoShape 32"/>
            <p:cNvCxnSpPr>
              <a:cxnSpLocks noChangeShapeType="1"/>
              <a:stCxn id="118" idx="4"/>
              <a:endCxn id="118" idx="6"/>
            </p:cNvCxnSpPr>
            <p:nvPr/>
          </p:nvCxnSpPr>
          <p:spPr bwMode="auto">
            <a:xfrm>
              <a:off x="8015769" y="436561"/>
              <a:ext cx="725006" cy="0"/>
            </a:xfrm>
            <a:prstGeom prst="straightConnector1">
              <a:avLst/>
            </a:prstGeom>
            <a:noFill/>
            <a:ln w="2540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0" name="1. On-page tracker" hidden="1"/>
          <p:cNvSpPr>
            <a:spLocks noChangeArrowheads="1"/>
          </p:cNvSpPr>
          <p:nvPr/>
        </p:nvSpPr>
        <p:spPr bwMode="auto">
          <a:xfrm>
            <a:off x="407988" y="77303"/>
            <a:ext cx="490519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defTabSz="914400"/>
            <a:r>
              <a:rPr lang="x-none" sz="800" cap="all">
                <a:solidFill>
                  <a:srgbClr val="808080"/>
                </a:solidFill>
              </a:rPr>
              <a:t>TRACKER</a:t>
            </a:r>
          </a:p>
        </p:txBody>
      </p:sp>
      <p:grpSp>
        <p:nvGrpSpPr>
          <p:cNvPr id="64" name="Group 63"/>
          <p:cNvGrpSpPr>
            <a:grpSpLocks noChangeAspect="1"/>
          </p:cNvGrpSpPr>
          <p:nvPr/>
        </p:nvGrpSpPr>
        <p:grpSpPr bwMode="ltGray"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65" name="Freeform 6"/>
            <p:cNvSpPr>
              <a:spLocks noEditPoints="1"/>
            </p:cNvSpPr>
            <p:nvPr userDrawn="1"/>
          </p:nvSpPr>
          <p:spPr bwMode="ltGray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>
                <a:solidFill>
                  <a:srgbClr val="3B4245"/>
                </a:solidFill>
              </a:endParaRPr>
            </a:p>
          </p:txBody>
        </p:sp>
        <p:sp>
          <p:nvSpPr>
            <p:cNvPr id="66" name="Freeform 7"/>
            <p:cNvSpPr>
              <a:spLocks noEditPoints="1"/>
            </p:cNvSpPr>
            <p:nvPr userDrawn="1"/>
          </p:nvSpPr>
          <p:spPr bwMode="ltGray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>
                <a:solidFill>
                  <a:srgbClr val="3B4245"/>
                </a:solidFill>
              </a:endParaRPr>
            </a:p>
          </p:txBody>
        </p:sp>
      </p:grpSp>
      <p:sp>
        <p:nvSpPr>
          <p:cNvPr id="68" name="Rectangle 25"/>
          <p:cNvSpPr txBox="1">
            <a:spLocks noChangeArrowheads="1"/>
          </p:cNvSpPr>
          <p:nvPr/>
        </p:nvSpPr>
        <p:spPr bwMode="auto">
          <a:xfrm>
            <a:off x="696913" y="6478988"/>
            <a:ext cx="1436291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700" kern="1200">
                <a:solidFill>
                  <a:schemeClr val="tx2"/>
                </a:solidFill>
                <a:latin typeface="Arial" charset="0"/>
                <a:ea typeface="+mn-ea"/>
                <a:cs typeface="+mn-cs"/>
              </a:defRPr>
            </a:lvl1pPr>
            <a:lvl2pPr marL="466454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32909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99362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65817" algn="l" rtl="0" fontAlgn="base">
              <a:spcBef>
                <a:spcPct val="0"/>
              </a:spcBef>
              <a:spcAft>
                <a:spcPct val="0"/>
              </a:spcAft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332271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98726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65180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731635" algn="l" defTabSz="932909" rtl="0" eaLnBrk="1" latinLnBrk="0" hangingPunct="1">
              <a:defRPr sz="1632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defTabSz="914400" fontAlgn="auto">
              <a:spcBef>
                <a:spcPts val="0"/>
              </a:spcBef>
              <a:spcAft>
                <a:spcPts val="0"/>
              </a:spcAft>
            </a:pPr>
            <a:r>
              <a:rPr lang="en-US">
                <a:solidFill>
                  <a:srgbClr val="0071B9"/>
                </a:solidFill>
                <a:latin typeface="Arial"/>
              </a:rPr>
              <a:t>Confidential  |  © KONE Corporation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 bwMode="auto">
          <a:xfrm>
            <a:off x="10552450" y="6478988"/>
            <a:ext cx="123156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r">
              <a:defRPr lang="en-US" sz="700" smtClean="0">
                <a:solidFill>
                  <a:srgbClr val="0071B9"/>
                </a:solidFill>
                <a:latin typeface="Arial"/>
              </a:defRPr>
            </a:lvl1pPr>
          </a:lstStyle>
          <a:p>
            <a:pPr defTabSz="914400"/>
            <a:fld id="{6196FA25-83C1-43E5-8FF7-33063970FB2B}" type="datetimeFigureOut">
              <a:rPr lang="fi-FI"/>
              <a:pPr defTabSz="914400"/>
              <a:t>15.8.2018</a:t>
            </a:fld>
            <a:endParaRPr/>
          </a:p>
        </p:txBody>
      </p:sp>
      <p:grpSp>
        <p:nvGrpSpPr>
          <p:cNvPr id="69" name="LegendMoons" hidden="1"/>
          <p:cNvGrpSpPr/>
          <p:nvPr/>
        </p:nvGrpSpPr>
        <p:grpSpPr bwMode="auto">
          <a:xfrm>
            <a:off x="9945520" y="467321"/>
            <a:ext cx="830430" cy="1306516"/>
            <a:chOff x="6655594" y="273840"/>
            <a:chExt cx="830430" cy="1306516"/>
          </a:xfrm>
        </p:grpSpPr>
        <p:grpSp>
          <p:nvGrpSpPr>
            <p:cNvPr id="70" name="MoonLegend1"/>
            <p:cNvGrpSpPr>
              <a:grpSpLocks noChangeAspect="1"/>
            </p:cNvGrpSpPr>
            <p:nvPr>
              <p:custDataLst>
                <p:tags r:id="rId31"/>
              </p:custDataLst>
            </p:nvPr>
          </p:nvGrpSpPr>
          <p:grpSpPr bwMode="auto">
            <a:xfrm>
              <a:off x="6655594" y="273840"/>
              <a:ext cx="209550" cy="209551"/>
              <a:chOff x="4533" y="183"/>
              <a:chExt cx="144" cy="144"/>
            </a:xfrm>
          </p:grpSpPr>
          <p:sp>
            <p:nvSpPr>
              <p:cNvPr id="88" name="Oval 38"/>
              <p:cNvSpPr>
                <a:spLocks noChangeAspect="1" noChangeArrowheads="1"/>
              </p:cNvSpPr>
              <p:nvPr>
                <p:custDataLst>
                  <p:tags r:id="rId44"/>
                </p:custDataLst>
              </p:nvPr>
            </p:nvSpPr>
            <p:spPr bwMode="auto">
              <a:xfrm>
                <a:off x="4533" y="183"/>
                <a:ext cx="144" cy="14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Arc 39"/>
              <p:cNvSpPr>
                <a:spLocks noChangeAspect="1"/>
              </p:cNvSpPr>
              <p:nvPr>
                <p:custDataLst>
                  <p:tags r:id="rId45"/>
                </p:custDataLst>
              </p:nvPr>
            </p:nvSpPr>
            <p:spPr bwMode="auto">
              <a:xfrm>
                <a:off x="4533" y="183"/>
                <a:ext cx="144" cy="144"/>
              </a:xfrm>
              <a:prstGeom prst="arc">
                <a:avLst>
                  <a:gd name="adj1" fmla="val 16200000"/>
                  <a:gd name="adj2" fmla="val 54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1" name="MoonLegend2"/>
            <p:cNvGrpSpPr>
              <a:grpSpLocks noChangeAspect="1"/>
            </p:cNvGrpSpPr>
            <p:nvPr>
              <p:custDataLst>
                <p:tags r:id="rId32"/>
              </p:custDataLst>
            </p:nvPr>
          </p:nvGrpSpPr>
          <p:grpSpPr bwMode="auto">
            <a:xfrm>
              <a:off x="6655594" y="548081"/>
              <a:ext cx="209550" cy="209551"/>
              <a:chOff x="1694" y="2044"/>
              <a:chExt cx="160" cy="160"/>
            </a:xfrm>
          </p:grpSpPr>
          <p:sp>
            <p:nvSpPr>
              <p:cNvPr id="86" name="Oval 41"/>
              <p:cNvSpPr>
                <a:spLocks noChangeAspect="1" noChangeArrowheads="1"/>
              </p:cNvSpPr>
              <p:nvPr>
                <p:custDataLst>
                  <p:tags r:id="rId42"/>
                </p:custDataLst>
              </p:nvPr>
            </p:nvSpPr>
            <p:spPr bwMode="auto">
              <a:xfrm>
                <a:off x="1694" y="2044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Arc 42"/>
              <p:cNvSpPr>
                <a:spLocks noChangeAspect="1"/>
              </p:cNvSpPr>
              <p:nvPr>
                <p:custDataLst>
                  <p:tags r:id="rId43"/>
                </p:custDataLst>
              </p:nvPr>
            </p:nvSpPr>
            <p:spPr bwMode="auto">
              <a:xfrm>
                <a:off x="1694" y="2044"/>
                <a:ext cx="160" cy="160"/>
              </a:xfrm>
              <a:prstGeom prst="arc">
                <a:avLst/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2" name="MoonLegend4"/>
            <p:cNvGrpSpPr>
              <a:grpSpLocks noChangeAspect="1"/>
            </p:cNvGrpSpPr>
            <p:nvPr>
              <p:custDataLst>
                <p:tags r:id="rId33"/>
              </p:custDataLst>
            </p:nvPr>
          </p:nvGrpSpPr>
          <p:grpSpPr bwMode="auto">
            <a:xfrm>
              <a:off x="6655594" y="1096563"/>
              <a:ext cx="209550" cy="209551"/>
              <a:chOff x="4495" y="1198"/>
              <a:chExt cx="160" cy="160"/>
            </a:xfrm>
          </p:grpSpPr>
          <p:sp>
            <p:nvSpPr>
              <p:cNvPr id="84" name="Oval 47"/>
              <p:cNvSpPr>
                <a:spLocks noChangeAspect="1" noChangeArrowheads="1"/>
              </p:cNvSpPr>
              <p:nvPr>
                <p:custDataLst>
                  <p:tags r:id="rId40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Arc 48"/>
              <p:cNvSpPr>
                <a:spLocks noChangeAspect="1"/>
              </p:cNvSpPr>
              <p:nvPr>
                <p:custDataLst>
                  <p:tags r:id="rId41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arc">
                <a:avLst>
                  <a:gd name="adj1" fmla="val 16200000"/>
                  <a:gd name="adj2" fmla="val 108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73" name="MoonLegend5"/>
            <p:cNvGrpSpPr>
              <a:grpSpLocks noChangeAspect="1"/>
            </p:cNvGrpSpPr>
            <p:nvPr>
              <p:custDataLst>
                <p:tags r:id="rId34"/>
              </p:custDataLst>
            </p:nvPr>
          </p:nvGrpSpPr>
          <p:grpSpPr bwMode="auto">
            <a:xfrm>
              <a:off x="6655594" y="1370805"/>
              <a:ext cx="209550" cy="209551"/>
              <a:chOff x="4495" y="1440"/>
              <a:chExt cx="160" cy="160"/>
            </a:xfrm>
          </p:grpSpPr>
          <p:sp>
            <p:nvSpPr>
              <p:cNvPr id="82" name="Oval 50"/>
              <p:cNvSpPr>
                <a:spLocks noChangeAspect="1" noChangeArrowheads="1"/>
              </p:cNvSpPr>
              <p:nvPr>
                <p:custDataLst>
                  <p:tags r:id="rId38"/>
                </p:custDataLst>
              </p:nvPr>
            </p:nvSpPr>
            <p:spPr bwMode="auto">
              <a:xfrm>
                <a:off x="4495" y="1440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3" name="Oval 51"/>
              <p:cNvSpPr>
                <a:spLocks noChangeAspect="1" noChangeArrowheads="1"/>
              </p:cNvSpPr>
              <p:nvPr>
                <p:custDataLst>
                  <p:tags r:id="rId39"/>
                </p:custDataLst>
              </p:nvPr>
            </p:nvSpPr>
            <p:spPr bwMode="auto">
              <a:xfrm>
                <a:off x="4495" y="1440"/>
                <a:ext cx="160" cy="160"/>
              </a:xfrm>
              <a:prstGeom prst="arc">
                <a:avLst>
                  <a:gd name="adj1" fmla="val 16200000"/>
                  <a:gd name="adj2" fmla="val 162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4" name="Legend1"/>
            <p:cNvSpPr>
              <a:spLocks noChangeArrowheads="1"/>
            </p:cNvSpPr>
            <p:nvPr/>
          </p:nvSpPr>
          <p:spPr bwMode="auto">
            <a:xfrm>
              <a:off x="6976269" y="286540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5" name="Legend2"/>
            <p:cNvSpPr>
              <a:spLocks noChangeArrowheads="1"/>
            </p:cNvSpPr>
            <p:nvPr/>
          </p:nvSpPr>
          <p:spPr bwMode="auto">
            <a:xfrm>
              <a:off x="6976269" y="561178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6" name="Legend3"/>
            <p:cNvSpPr>
              <a:spLocks noChangeArrowheads="1"/>
            </p:cNvSpPr>
            <p:nvPr/>
          </p:nvSpPr>
          <p:spPr bwMode="auto">
            <a:xfrm>
              <a:off x="6976269" y="835817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7" name="Legend4"/>
            <p:cNvSpPr>
              <a:spLocks noChangeArrowheads="1"/>
            </p:cNvSpPr>
            <p:nvPr/>
          </p:nvSpPr>
          <p:spPr bwMode="auto">
            <a:xfrm>
              <a:off x="6976269" y="1107280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sp>
          <p:nvSpPr>
            <p:cNvPr id="78" name="Legend5"/>
            <p:cNvSpPr>
              <a:spLocks noChangeArrowheads="1"/>
            </p:cNvSpPr>
            <p:nvPr/>
          </p:nvSpPr>
          <p:spPr bwMode="auto">
            <a:xfrm>
              <a:off x="6976269" y="1383505"/>
              <a:ext cx="50975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895350">
                <a:buClr>
                  <a:srgbClr val="0071B9"/>
                </a:buClr>
              </a:pPr>
              <a:r>
                <a:rPr lang="en-US" sz="1200">
                  <a:solidFill>
                    <a:srgbClr val="000000"/>
                  </a:solidFill>
                </a:rPr>
                <a:t>Legend</a:t>
              </a:r>
            </a:p>
          </p:txBody>
        </p:sp>
        <p:grpSp>
          <p:nvGrpSpPr>
            <p:cNvPr id="79" name="MoonLegend3"/>
            <p:cNvGrpSpPr>
              <a:grpSpLocks noChangeAspect="1"/>
            </p:cNvGrpSpPr>
            <p:nvPr>
              <p:custDataLst>
                <p:tags r:id="rId35"/>
              </p:custDataLst>
            </p:nvPr>
          </p:nvGrpSpPr>
          <p:grpSpPr bwMode="auto">
            <a:xfrm>
              <a:off x="6655594" y="822322"/>
              <a:ext cx="209550" cy="209551"/>
              <a:chOff x="4495" y="1198"/>
              <a:chExt cx="160" cy="160"/>
            </a:xfrm>
          </p:grpSpPr>
          <p:sp>
            <p:nvSpPr>
              <p:cNvPr id="80" name="Oval 47"/>
              <p:cNvSpPr>
                <a:spLocks noChangeAspect="1" noChangeArrowheads="1"/>
              </p:cNvSpPr>
              <p:nvPr>
                <p:custDataLst>
                  <p:tags r:id="rId36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Arc 48"/>
              <p:cNvSpPr>
                <a:spLocks noChangeAspect="1"/>
              </p:cNvSpPr>
              <p:nvPr>
                <p:custDataLst>
                  <p:tags r:id="rId37"/>
                </p:custDataLst>
              </p:nvPr>
            </p:nvSpPr>
            <p:spPr bwMode="auto">
              <a:xfrm>
                <a:off x="4495" y="1198"/>
                <a:ext cx="160" cy="160"/>
              </a:xfrm>
              <a:prstGeom prst="arc">
                <a:avLst>
                  <a:gd name="adj1" fmla="val 16200000"/>
                  <a:gd name="adj2" fmla="val 5400000"/>
                </a:avLst>
              </a:prstGeom>
              <a:solidFill>
                <a:schemeClr val="tx2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/>
                <a:endParaRPr lang="en-US" sz="12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90" name="Moon" hidden="1"/>
          <p:cNvGrpSpPr>
            <a:grpSpLocks noChangeAspect="1"/>
          </p:cNvGrpSpPr>
          <p:nvPr>
            <p:custDataLst>
              <p:tags r:id="rId15"/>
            </p:custDataLst>
          </p:nvPr>
        </p:nvGrpSpPr>
        <p:grpSpPr bwMode="auto">
          <a:xfrm>
            <a:off x="9122463" y="993579"/>
            <a:ext cx="254000" cy="254000"/>
            <a:chOff x="1600" y="1600"/>
            <a:chExt cx="160" cy="160"/>
          </a:xfrm>
        </p:grpSpPr>
        <p:sp>
          <p:nvSpPr>
            <p:cNvPr id="91" name="Oval 90"/>
            <p:cNvSpPr>
              <a:spLocks noChangeAspect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600" y="1600"/>
              <a:ext cx="160" cy="16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/>
              <a:endParaRPr lang="en-US" sz="1800">
                <a:solidFill>
                  <a:srgbClr val="000000"/>
                </a:solidFill>
              </a:endParaRPr>
            </a:p>
          </p:txBody>
        </p:sp>
        <p:sp>
          <p:nvSpPr>
            <p:cNvPr id="92" name="Arc 91"/>
            <p:cNvSpPr>
              <a:spLocks noChangeAspect="1"/>
            </p:cNvSpPr>
            <p:nvPr>
              <p:custDataLst>
                <p:tags r:id="rId30"/>
              </p:custDataLst>
            </p:nvPr>
          </p:nvSpPr>
          <p:spPr bwMode="black">
            <a:xfrm>
              <a:off x="1600" y="1600"/>
              <a:ext cx="160" cy="160"/>
            </a:xfrm>
            <a:prstGeom prst="arc">
              <a:avLst/>
            </a:prstGeom>
            <a:solidFill>
              <a:schemeClr val="tx2"/>
            </a:solidFill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/>
              <a:endParaRPr lang="en-US" sz="1800">
                <a:solidFill>
                  <a:srgbClr val="000000"/>
                </a:solidFill>
              </a:endParaRPr>
            </a:p>
          </p:txBody>
        </p:sp>
      </p:grpSp>
      <p:sp>
        <p:nvSpPr>
          <p:cNvPr id="93" name="DirArrow" hidden="1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 rot="5400000">
            <a:off x="6780479" y="3946970"/>
            <a:ext cx="3090672" cy="343408"/>
          </a:xfrm>
          <a:prstGeom prst="triangle">
            <a:avLst>
              <a:gd name="adj" fmla="val 50000"/>
            </a:avLst>
          </a:prstGeom>
          <a:solidFill>
            <a:schemeClr val="tx2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defTabSz="914400"/>
            <a:endParaRPr lang="en-US" sz="1800">
              <a:solidFill>
                <a:srgbClr val="FFFFFF"/>
              </a:solidFill>
            </a:endParaRPr>
          </a:p>
        </p:txBody>
      </p:sp>
      <p:sp>
        <p:nvSpPr>
          <p:cNvPr id="94" name="Oval" hidden="1"/>
          <p:cNvSpPr txBox="1"/>
          <p:nvPr>
            <p:custDataLst>
              <p:tags r:id="rId17"/>
            </p:custDataLst>
          </p:nvPr>
        </p:nvSpPr>
        <p:spPr>
          <a:xfrm>
            <a:off x="8630184" y="1300761"/>
            <a:ext cx="1524000" cy="1524000"/>
          </a:xfrm>
          <a:prstGeom prst="ellipse">
            <a:avLst/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3810" tIns="0" rIns="3810" bIns="0" rtlCol="0" anchor="ctr" anchorCtr="1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 algn="ctr">
              <a:buClr>
                <a:srgbClr val="FFFFFF"/>
              </a:buClr>
            </a:pPr>
            <a:r>
              <a:rPr lang="en-US" sz="1800">
                <a:solidFill>
                  <a:srgbClr val="FFFFFF"/>
                </a:solidFill>
              </a:rPr>
              <a:t>Text</a:t>
            </a:r>
          </a:p>
        </p:txBody>
      </p:sp>
      <p:sp>
        <p:nvSpPr>
          <p:cNvPr id="95" name="Rectangle" hidden="1"/>
          <p:cNvSpPr txBox="1"/>
          <p:nvPr>
            <p:custDataLst>
              <p:tags r:id="rId18"/>
            </p:custDataLst>
          </p:nvPr>
        </p:nvSpPr>
        <p:spPr>
          <a:xfrm>
            <a:off x="8630184" y="2761118"/>
            <a:ext cx="1524000" cy="1524000"/>
          </a:xfrm>
          <a:prstGeom prst="rect">
            <a:avLst/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76200" tIns="76200" rIns="76200" bIns="76200" rtlCol="0" anchor="t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>
              <a:buClr>
                <a:srgbClr val="FFFFFF"/>
              </a:buClr>
            </a:pPr>
            <a:r>
              <a:rPr lang="en-US" sz="1800">
                <a:solidFill>
                  <a:srgbClr val="FFFFFF"/>
                </a:solidFill>
              </a:rPr>
              <a:t>Text</a:t>
            </a:r>
          </a:p>
        </p:txBody>
      </p:sp>
      <p:sp>
        <p:nvSpPr>
          <p:cNvPr id="96" name="RoundedRectangle" hidden="1"/>
          <p:cNvSpPr txBox="1"/>
          <p:nvPr>
            <p:custDataLst>
              <p:tags r:id="rId19"/>
            </p:custDataLst>
          </p:nvPr>
        </p:nvSpPr>
        <p:spPr>
          <a:xfrm>
            <a:off x="8719196" y="4618380"/>
            <a:ext cx="1524000" cy="1524000"/>
          </a:xfrm>
          <a:prstGeom prst="roundRect">
            <a:avLst/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76200" tIns="76200" rIns="76200" bIns="76200" rtlCol="0" anchor="t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>
              <a:buClr>
                <a:srgbClr val="FFFFFF"/>
              </a:buClr>
            </a:pPr>
            <a:r>
              <a:rPr lang="en-US" sz="1800">
                <a:solidFill>
                  <a:srgbClr val="FFFFFF"/>
                </a:solidFill>
              </a:rPr>
              <a:t>Text</a:t>
            </a:r>
          </a:p>
        </p:txBody>
      </p:sp>
      <p:sp>
        <p:nvSpPr>
          <p:cNvPr id="97" name="Arrow" hidden="1"/>
          <p:cNvSpPr txBox="1"/>
          <p:nvPr>
            <p:custDataLst>
              <p:tags r:id="rId20"/>
            </p:custDataLst>
          </p:nvPr>
        </p:nvSpPr>
        <p:spPr>
          <a:xfrm>
            <a:off x="523882" y="4497080"/>
            <a:ext cx="1828800" cy="914400"/>
          </a:xfrm>
          <a:prstGeom prst="rightArrow">
            <a:avLst>
              <a:gd name="adj1" fmla="val 54000"/>
              <a:gd name="adj2" fmla="val 37678"/>
            </a:avLst>
          </a:prstGeom>
          <a:solidFill>
            <a:schemeClr val="tx2"/>
          </a:solidFill>
          <a:ln>
            <a:solidFill>
              <a:schemeClr val="bg1"/>
            </a:solidFill>
          </a:ln>
        </p:spPr>
        <p:txBody>
          <a:bodyPr vert="horz" lIns="76200" tIns="0" rIns="0" bIns="0" rtlCol="0" anchor="ctr" anchorCtr="0">
            <a:noAutofit/>
          </a:bodyPr>
          <a:lstStyle>
            <a:lvl1pPr marL="0" lvl="0" indent="0" defTabSz="895350" eaLnBrk="1" latinLnBrk="0" hangingPunct="1">
              <a:buClr>
                <a:schemeClr val="tx2"/>
              </a:buClr>
              <a:buSzPct val="100000"/>
              <a:defRPr lang="x-none" baseline="0">
                <a:latin typeface="+mn-lt"/>
              </a:defRPr>
            </a:lvl1pPr>
            <a:lvl2pPr marL="193675" lvl="1" indent="-192088" defTabSz="895350" eaLnBrk="1" latinLnBrk="0" hangingPunct="1">
              <a:buClr>
                <a:schemeClr val="tx2"/>
              </a:buClr>
              <a:buSzPct val="125000"/>
              <a:buFont typeface="Arial" charset="0"/>
              <a:buChar char="▪"/>
              <a:defRPr lang="x-none" baseline="0">
                <a:latin typeface="+mn-lt"/>
              </a:defRPr>
            </a:lvl2pPr>
            <a:lvl3pPr marL="457200" lvl="2" indent="-261938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–"/>
              <a:defRPr lang="x-none" baseline="0">
                <a:latin typeface="+mn-lt"/>
              </a:defRPr>
            </a:lvl3pPr>
            <a:lvl4pPr marL="614363" lvl="3" indent="-155575" defTabSz="895350" eaLnBrk="1" latinLnBrk="0" hangingPunct="1">
              <a:buClr>
                <a:schemeClr val="tx2"/>
              </a:buClr>
              <a:buSzPct val="120000"/>
              <a:buFont typeface="Arial" charset="0"/>
              <a:buChar char="▫"/>
              <a:defRPr lang="x-none" baseline="0">
                <a:latin typeface="+mn-lt"/>
              </a:defRPr>
            </a:lvl4pPr>
            <a:lvl5pPr marL="749808" lvl="4" indent="-130175" defTabSz="895350" eaLnBrk="1" latinLnBrk="0" hangingPunct="1"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5pPr>
            <a:lvl6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6pPr>
            <a:lvl7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7pPr>
            <a:lvl8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8pPr>
            <a:lvl9pPr marL="749808" indent="-130175" defTabSz="895350" fontAlgn="base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89000"/>
              <a:buFont typeface="Arial" charset="0"/>
              <a:buChar char="-"/>
              <a:defRPr lang="x-none" baseline="0">
                <a:latin typeface="+mn-lt"/>
              </a:defRPr>
            </a:lvl9pPr>
          </a:lstStyle>
          <a:p>
            <a:pPr>
              <a:buClr>
                <a:srgbClr val="FFFFFF"/>
              </a:buClr>
            </a:pPr>
            <a:r>
              <a:rPr lang="en-US" sz="1800">
                <a:solidFill>
                  <a:srgbClr val="FFFFFF"/>
                </a:solidFill>
              </a:rPr>
              <a:t>Text</a:t>
            </a:r>
          </a:p>
        </p:txBody>
      </p:sp>
      <p:grpSp>
        <p:nvGrpSpPr>
          <p:cNvPr id="98" name="Flow" hidden="1"/>
          <p:cNvGrpSpPr/>
          <p:nvPr>
            <p:custDataLst>
              <p:tags r:id="rId21"/>
            </p:custDataLst>
          </p:nvPr>
        </p:nvGrpSpPr>
        <p:grpSpPr>
          <a:xfrm>
            <a:off x="523882" y="2405245"/>
            <a:ext cx="1828800" cy="914400"/>
            <a:chOff x="5905500" y="3124200"/>
            <a:chExt cx="1828800" cy="914400"/>
          </a:xfrm>
          <a:solidFill>
            <a:schemeClr val="tx2"/>
          </a:solidFill>
        </p:grpSpPr>
        <p:sp>
          <p:nvSpPr>
            <p:cNvPr id="99" name="Freeform 98"/>
            <p:cNvSpPr/>
            <p:nvPr>
              <p:custDataLst>
                <p:tags r:id="rId27"/>
              </p:custDataLst>
            </p:nvPr>
          </p:nvSpPr>
          <p:spPr>
            <a:xfrm>
              <a:off x="5905500" y="3124200"/>
              <a:ext cx="1828800" cy="914400"/>
            </a:xfrm>
            <a:custGeom>
              <a:avLst/>
              <a:gdLst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  <a:gd name="connsiteX0" fmla="*/ 0 w 1828800"/>
                <a:gd name="connsiteY0" fmla="*/ 0 h 914400"/>
                <a:gd name="connsiteX1" fmla="*/ 1664208 w 1828800"/>
                <a:gd name="connsiteY1" fmla="*/ 0 h 914400"/>
                <a:gd name="connsiteX2" fmla="*/ 1828800 w 1828800"/>
                <a:gd name="connsiteY2" fmla="*/ 457200 h 914400"/>
                <a:gd name="connsiteX3" fmla="*/ 1664208 w 1828800"/>
                <a:gd name="connsiteY3" fmla="*/ 914400 h 914400"/>
                <a:gd name="connsiteX4" fmla="*/ 0 w 1828800"/>
                <a:gd name="connsiteY4" fmla="*/ 914400 h 914400"/>
                <a:gd name="connsiteX5" fmla="*/ 0 w 1828800"/>
                <a:gd name="connsiteY5" fmla="*/ 45720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800" h="914400">
                  <a:moveTo>
                    <a:pt x="0" y="0"/>
                  </a:moveTo>
                  <a:lnTo>
                    <a:pt x="1664208" y="0"/>
                  </a:lnTo>
                  <a:lnTo>
                    <a:pt x="1828800" y="457200"/>
                  </a:lnTo>
                  <a:lnTo>
                    <a:pt x="1664208" y="914400"/>
                  </a:lnTo>
                  <a:lnTo>
                    <a:pt x="0" y="914400"/>
                  </a:lnTo>
                  <a:lnTo>
                    <a:pt x="0" y="457200"/>
                  </a:lnTo>
                  <a:close/>
                </a:path>
              </a:pathLst>
            </a:custGeom>
            <a:grp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 err="1">
                <a:solidFill>
                  <a:srgbClr val="FFFFFF"/>
                </a:solidFill>
              </a:endParaRPr>
            </a:p>
          </p:txBody>
        </p:sp>
        <p:sp>
          <p:nvSpPr>
            <p:cNvPr id="100" name="TextBox 99"/>
            <p:cNvSpPr txBox="1"/>
            <p:nvPr>
              <p:custDataLst>
                <p:tags r:id="rId28"/>
              </p:custDataLst>
            </p:nvPr>
          </p:nvSpPr>
          <p:spPr>
            <a:xfrm>
              <a:off x="5969000" y="3187700"/>
              <a:ext cx="1524000" cy="787400"/>
            </a:xfrm>
            <a:prstGeom prst="rect">
              <a:avLst/>
            </a:prstGeom>
            <a:grp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x-none" baseline="0">
                  <a:latin typeface="+mn-lt"/>
                </a:defRPr>
              </a:lvl1pPr>
              <a:lvl2pPr marL="193675" lvl="1" indent="-192088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x-none" baseline="0">
                  <a:latin typeface="+mn-lt"/>
                </a:defRPr>
              </a:lvl2pPr>
              <a:lvl3pPr marL="457200" lvl="2" indent="-261938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x-none" baseline="0">
                  <a:latin typeface="+mn-lt"/>
                </a:defRPr>
              </a:lvl3pPr>
              <a:lvl4pPr marL="614363" lvl="3" indent="-155575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x-none" baseline="0">
                  <a:latin typeface="+mn-lt"/>
                </a:defRPr>
              </a:lvl4pPr>
              <a:lvl5pPr marL="749808" lvl="4" indent="-130175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5pPr>
              <a:lvl6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6pPr>
              <a:lvl7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7pPr>
              <a:lvl8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8pPr>
              <a:lvl9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9pPr>
            </a:lstStyle>
            <a:p>
              <a:pPr>
                <a:buClr>
                  <a:srgbClr val="FFFFFF"/>
                </a:buClr>
              </a:pPr>
              <a:r>
                <a:rPr lang="en-US" sz="1800" b="1">
                  <a:solidFill>
                    <a:srgbClr val="FFFFFF"/>
                  </a:solidFill>
                </a:rPr>
                <a:t>Text</a:t>
              </a:r>
            </a:p>
          </p:txBody>
        </p:sp>
      </p:grpSp>
      <p:grpSp>
        <p:nvGrpSpPr>
          <p:cNvPr id="101" name="SplitFlow" hidden="1"/>
          <p:cNvGrpSpPr/>
          <p:nvPr>
            <p:custDataLst>
              <p:tags r:id="rId22"/>
            </p:custDataLst>
          </p:nvPr>
        </p:nvGrpSpPr>
        <p:grpSpPr>
          <a:xfrm>
            <a:off x="523882" y="3446645"/>
            <a:ext cx="1828800" cy="914400"/>
            <a:chOff x="114300" y="1270000"/>
            <a:chExt cx="1828800" cy="914400"/>
          </a:xfrm>
          <a:solidFill>
            <a:schemeClr val="tx2"/>
          </a:solidFill>
        </p:grpSpPr>
        <p:sp>
          <p:nvSpPr>
            <p:cNvPr id="142" name="Freeform 141"/>
            <p:cNvSpPr/>
            <p:nvPr>
              <p:custDataLst>
                <p:tags r:id="rId23"/>
              </p:custDataLst>
            </p:nvPr>
          </p:nvSpPr>
          <p:spPr>
            <a:xfrm>
              <a:off x="114300" y="1270000"/>
              <a:ext cx="1828800" cy="457200"/>
            </a:xfrm>
            <a:custGeom>
              <a:avLst/>
              <a:gdLst>
                <a:gd name="connsiteX0" fmla="*/ 1664208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82880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8800" h="457200">
                  <a:moveTo>
                    <a:pt x="0" y="0"/>
                  </a:moveTo>
                  <a:lnTo>
                    <a:pt x="1664208" y="0"/>
                  </a:lnTo>
                  <a:lnTo>
                    <a:pt x="1828800" y="457200"/>
                  </a:lnTo>
                  <a:lnTo>
                    <a:pt x="0" y="457200"/>
                  </a:lnTo>
                  <a:close/>
                </a:path>
              </a:pathLst>
            </a:custGeom>
            <a:grp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 err="1">
                <a:solidFill>
                  <a:srgbClr val="FFFFFF"/>
                </a:solidFill>
              </a:endParaRPr>
            </a:p>
          </p:txBody>
        </p:sp>
        <p:sp>
          <p:nvSpPr>
            <p:cNvPr id="143" name="TextBox 142"/>
            <p:cNvSpPr txBox="1"/>
            <p:nvPr>
              <p:custDataLst>
                <p:tags r:id="rId24"/>
              </p:custDataLst>
            </p:nvPr>
          </p:nvSpPr>
          <p:spPr>
            <a:xfrm>
              <a:off x="177800" y="1327150"/>
              <a:ext cx="1524000" cy="342900"/>
            </a:xfrm>
            <a:prstGeom prst="rect">
              <a:avLst/>
            </a:prstGeom>
            <a:grp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x-none" baseline="0">
                  <a:latin typeface="+mn-lt"/>
                </a:defRPr>
              </a:lvl1pPr>
              <a:lvl2pPr marL="193675" lvl="1" indent="-192088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x-none" baseline="0">
                  <a:latin typeface="+mn-lt"/>
                </a:defRPr>
              </a:lvl2pPr>
              <a:lvl3pPr marL="457200" lvl="2" indent="-261938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x-none" baseline="0">
                  <a:latin typeface="+mn-lt"/>
                </a:defRPr>
              </a:lvl3pPr>
              <a:lvl4pPr marL="614363" lvl="3" indent="-155575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x-none" baseline="0">
                  <a:latin typeface="+mn-lt"/>
                </a:defRPr>
              </a:lvl4pPr>
              <a:lvl5pPr marL="749808" lvl="4" indent="-130175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5pPr>
              <a:lvl6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6pPr>
              <a:lvl7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7pPr>
              <a:lvl8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8pPr>
              <a:lvl9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9pPr>
            </a:lstStyle>
            <a:p>
              <a:pPr>
                <a:buClr>
                  <a:srgbClr val="FFFFFF"/>
                </a:buClr>
              </a:pPr>
              <a:r>
                <a:rPr lang="en-US" sz="1800" b="1">
                  <a:solidFill>
                    <a:srgbClr val="FFFFFF"/>
                  </a:solidFill>
                </a:rPr>
                <a:t>Text</a:t>
              </a:r>
            </a:p>
          </p:txBody>
        </p:sp>
        <p:sp>
          <p:nvSpPr>
            <p:cNvPr id="144" name="Freeform 143"/>
            <p:cNvSpPr/>
            <p:nvPr>
              <p:custDataLst>
                <p:tags r:id="rId25"/>
              </p:custDataLst>
            </p:nvPr>
          </p:nvSpPr>
          <p:spPr>
            <a:xfrm>
              <a:off x="114300" y="1727200"/>
              <a:ext cx="1828800" cy="457200"/>
            </a:xfrm>
            <a:custGeom>
              <a:avLst/>
              <a:gdLst>
                <a:gd name="connsiteX0" fmla="*/ 1664208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82880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4572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0 w 1828800"/>
                <a:gd name="connsiteY0" fmla="*/ 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676400 w 1828800"/>
                <a:gd name="connsiteY0" fmla="*/ 304800 h 457200"/>
                <a:gd name="connsiteX1" fmla="*/ 1664208 w 1828800"/>
                <a:gd name="connsiteY1" fmla="*/ 0 h 457200"/>
                <a:gd name="connsiteX2" fmla="*/ 1828800 w 1828800"/>
                <a:gd name="connsiteY2" fmla="*/ 457200 h 457200"/>
                <a:gd name="connsiteX3" fmla="*/ 0 w 1828800"/>
                <a:gd name="connsiteY3" fmla="*/ 457200 h 457200"/>
                <a:gd name="connsiteX0" fmla="*/ 1676400 w 1828800"/>
                <a:gd name="connsiteY0" fmla="*/ 0 h 457200"/>
                <a:gd name="connsiteX1" fmla="*/ 1511808 w 1828800"/>
                <a:gd name="connsiteY1" fmla="*/ 457200 h 457200"/>
                <a:gd name="connsiteX2" fmla="*/ 1828800 w 1828800"/>
                <a:gd name="connsiteY2" fmla="*/ 152400 h 457200"/>
                <a:gd name="connsiteX3" fmla="*/ 0 w 1828800"/>
                <a:gd name="connsiteY3" fmla="*/ 152400 h 457200"/>
                <a:gd name="connsiteX0" fmla="*/ 1828800 w 1828800"/>
                <a:gd name="connsiteY0" fmla="*/ 0 h 457200"/>
                <a:gd name="connsiteX1" fmla="*/ 1664208 w 1828800"/>
                <a:gd name="connsiteY1" fmla="*/ 457200 h 457200"/>
                <a:gd name="connsiteX2" fmla="*/ 0 w 1828800"/>
                <a:gd name="connsiteY2" fmla="*/ 457200 h 457200"/>
                <a:gd name="connsiteX3" fmla="*/ 152400 w 1828800"/>
                <a:gd name="connsiteY3" fmla="*/ 152400 h 457200"/>
                <a:gd name="connsiteX0" fmla="*/ 1828800 w 1828800"/>
                <a:gd name="connsiteY0" fmla="*/ 0 h 457200"/>
                <a:gd name="connsiteX1" fmla="*/ 1664208 w 1828800"/>
                <a:gd name="connsiteY1" fmla="*/ 457200 h 457200"/>
                <a:gd name="connsiteX2" fmla="*/ 0 w 1828800"/>
                <a:gd name="connsiteY2" fmla="*/ 457200 h 457200"/>
                <a:gd name="connsiteX3" fmla="*/ 0 w 1828800"/>
                <a:gd name="connsiteY3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8800" h="457200">
                  <a:moveTo>
                    <a:pt x="1828800" y="0"/>
                  </a:moveTo>
                  <a:lnTo>
                    <a:pt x="1664208" y="457200"/>
                  </a:lnTo>
                  <a:lnTo>
                    <a:pt x="0" y="4572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 err="1">
                <a:solidFill>
                  <a:srgbClr val="FFFFFF"/>
                </a:solidFill>
              </a:endParaRPr>
            </a:p>
          </p:txBody>
        </p:sp>
        <p:sp>
          <p:nvSpPr>
            <p:cNvPr id="145" name="TextBox 144"/>
            <p:cNvSpPr txBox="1"/>
            <p:nvPr>
              <p:custDataLst>
                <p:tags r:id="rId26"/>
              </p:custDataLst>
            </p:nvPr>
          </p:nvSpPr>
          <p:spPr>
            <a:xfrm>
              <a:off x="177800" y="1784350"/>
              <a:ext cx="1524000" cy="342900"/>
            </a:xfrm>
            <a:prstGeom prst="rect">
              <a:avLst/>
            </a:prstGeom>
            <a:grpFill/>
          </p:spPr>
          <p:txBody>
            <a:bodyPr vert="horz" lIns="0" tIns="0" rIns="0" bIns="0" rtlCol="0" anchor="ctr">
              <a:noAutofit/>
            </a:bodyPr>
            <a:lstStyle>
              <a:lvl1pPr marL="0" lvl="0" indent="0" defTabSz="895350" eaLnBrk="1" latinLnBrk="0" hangingPunct="1">
                <a:buClr>
                  <a:schemeClr val="tx2"/>
                </a:buClr>
                <a:buSzPct val="100000"/>
                <a:defRPr lang="x-none" baseline="0">
                  <a:latin typeface="+mn-lt"/>
                </a:defRPr>
              </a:lvl1pPr>
              <a:lvl2pPr marL="193675" lvl="1" indent="-192088" defTabSz="895350" eaLnBrk="1" latinLnBrk="0" hangingPunct="1">
                <a:buClr>
                  <a:schemeClr val="tx2"/>
                </a:buClr>
                <a:buSzPct val="125000"/>
                <a:buFont typeface="Arial" charset="0"/>
                <a:buChar char="▪"/>
                <a:defRPr lang="x-none" baseline="0">
                  <a:latin typeface="+mn-lt"/>
                </a:defRPr>
              </a:lvl2pPr>
              <a:lvl3pPr marL="457200" lvl="2" indent="-261938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–"/>
                <a:defRPr lang="x-none" baseline="0">
                  <a:latin typeface="+mn-lt"/>
                </a:defRPr>
              </a:lvl3pPr>
              <a:lvl4pPr marL="614363" lvl="3" indent="-155575" defTabSz="895350" eaLnBrk="1" latinLnBrk="0" hangingPunct="1">
                <a:buClr>
                  <a:schemeClr val="tx2"/>
                </a:buClr>
                <a:buSzPct val="120000"/>
                <a:buFont typeface="Arial" charset="0"/>
                <a:buChar char="▫"/>
                <a:defRPr lang="x-none" baseline="0">
                  <a:latin typeface="+mn-lt"/>
                </a:defRPr>
              </a:lvl4pPr>
              <a:lvl5pPr marL="749808" lvl="4" indent="-130175" defTabSz="895350" eaLnBrk="1" latinLnBrk="0" hangingPunct="1"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5pPr>
              <a:lvl6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6pPr>
              <a:lvl7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7pPr>
              <a:lvl8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8pPr>
              <a:lvl9pPr marL="749808" indent="-130175" defTabSz="895350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89000"/>
                <a:buFont typeface="Arial" charset="0"/>
                <a:buChar char="-"/>
                <a:defRPr lang="x-none" baseline="0">
                  <a:latin typeface="+mn-lt"/>
                </a:defRPr>
              </a:lvl9pPr>
            </a:lstStyle>
            <a:p>
              <a:pPr>
                <a:buClr>
                  <a:srgbClr val="FFFFFF"/>
                </a:buClr>
              </a:pPr>
              <a:r>
                <a:rPr lang="en-US" sz="1800" b="1">
                  <a:solidFill>
                    <a:srgbClr val="FFFFFF"/>
                  </a:solidFill>
                </a:rPr>
                <a:t>Text</a:t>
              </a:r>
            </a:p>
          </p:txBody>
        </p:sp>
      </p:grpSp>
      <p:sp>
        <p:nvSpPr>
          <p:cNvPr id="121" name="TextBox 120">
            <a:extLst>
              <a:ext uri="{FF2B5EF4-FFF2-40B4-BE49-F238E27FC236}">
                <a16:creationId xmlns="" xmlns:a16="http://schemas.microsoft.com/office/drawing/2014/main" id="{D34A4BBD-E5D5-43D8-8C3F-40892612F065}"/>
              </a:ext>
            </a:extLst>
          </p:cNvPr>
          <p:cNvSpPr txBox="1"/>
          <p:nvPr/>
        </p:nvSpPr>
        <p:spPr bwMode="auto">
          <a:xfrm>
            <a:off x="6853272" y="6597528"/>
            <a:ext cx="50341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en-US" altLang="zh-CN" sz="1400">
                <a:solidFill>
                  <a:srgbClr val="FFC627"/>
                </a:solidFill>
              </a:rPr>
              <a:t>CONFIDENTIAL - DRAFT FOR PLANNING PURPOSES ONLY</a:t>
            </a:r>
          </a:p>
        </p:txBody>
      </p:sp>
    </p:spTree>
    <p:extLst>
      <p:ext uri="{BB962C8B-B14F-4D97-AF65-F5344CB8AC3E}">
        <p14:creationId xmlns:p14="http://schemas.microsoft.com/office/powerpoint/2010/main" val="38540506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15" r:id="rId1"/>
    <p:sldLayoutId id="2147486216" r:id="rId2"/>
    <p:sldLayoutId id="2147486217" r:id="rId3"/>
    <p:sldLayoutId id="2147486218" r:id="rId4"/>
    <p:sldLayoutId id="2147486219" r:id="rId5"/>
    <p:sldLayoutId id="2147486220" r:id="rId6"/>
    <p:sldLayoutId id="2147486221" r:id="rId7"/>
    <p:sldLayoutId id="2147486222" r:id="rId8"/>
    <p:sldLayoutId id="2147486223" r:id="rId9"/>
    <p:sldLayoutId id="2147486224" r:id="rId10"/>
  </p:sldLayoutIdLst>
  <p:txStyles>
    <p:titleStyle>
      <a:lvl1pPr algn="l" defTabSz="1218026" rtl="0" eaLnBrk="1" fontAlgn="base" hangingPunct="1">
        <a:spcBef>
          <a:spcPct val="0"/>
        </a:spcBef>
        <a:spcAft>
          <a:spcPct val="0"/>
        </a:spcAft>
        <a:tabLst>
          <a:tab pos="367135" algn="l"/>
        </a:tabLst>
        <a:defRPr lang="x-none" sz="2400" b="0" baseline="0">
          <a:solidFill>
            <a:schemeClr val="tx2"/>
          </a:solidFill>
          <a:latin typeface="+mj-lt"/>
          <a:ea typeface="+mj-ea"/>
          <a:cs typeface="+mj-cs"/>
        </a:defRPr>
      </a:lvl1pPr>
      <a:lvl2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2pPr>
      <a:lvl3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3pPr>
      <a:lvl4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4pPr>
      <a:lvl5pPr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5pPr>
      <a:lvl6pPr marL="621970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6pPr>
      <a:lvl7pPr marL="1243941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7pPr>
      <a:lvl8pPr marL="1865909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8pPr>
      <a:lvl9pPr marL="2487880" algn="l" defTabSz="1218026" rtl="0" eaLnBrk="1" fontAlgn="base" hangingPunct="1">
        <a:spcBef>
          <a:spcPct val="0"/>
        </a:spcBef>
        <a:spcAft>
          <a:spcPct val="0"/>
        </a:spcAft>
        <a:defRPr lang="x-none" sz="2584" b="1">
          <a:solidFill>
            <a:schemeClr val="tx2"/>
          </a:solidFill>
          <a:latin typeface="Arial" charset="0"/>
        </a:defRPr>
      </a:lvl9pPr>
    </p:titleStyle>
    <p:bodyStyle>
      <a:lvl1pPr marL="0" indent="0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00000"/>
        <a:defRPr lang="x-none" sz="1600" baseline="0">
          <a:solidFill>
            <a:schemeClr val="tx1"/>
          </a:solidFill>
          <a:latin typeface="+mn-lt"/>
          <a:ea typeface="+mn-ea"/>
          <a:cs typeface="+mn-cs"/>
        </a:defRPr>
      </a:lvl1pPr>
      <a:lvl2pPr marL="192024" indent="-192024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5000"/>
        <a:buFont typeface="Arial" charset="0"/>
        <a:buChar char="▪"/>
        <a:defRPr lang="x-none" sz="1600" baseline="0">
          <a:solidFill>
            <a:schemeClr val="tx1"/>
          </a:solidFill>
          <a:latin typeface="+mn-lt"/>
        </a:defRPr>
      </a:lvl2pPr>
      <a:lvl3pPr marL="457200" indent="-265176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0000"/>
        <a:buFont typeface="Arial" charset="0"/>
        <a:buChar char="–"/>
        <a:defRPr lang="x-none" sz="1600" baseline="0">
          <a:solidFill>
            <a:schemeClr val="tx1"/>
          </a:solidFill>
          <a:latin typeface="+mn-lt"/>
        </a:defRPr>
      </a:lvl3pPr>
      <a:lvl4pPr marL="612648" indent="-155448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0000"/>
        <a:buFont typeface="Arial" charset="0"/>
        <a:buChar char="▫"/>
        <a:defRPr lang="x-none" sz="1600" baseline="0">
          <a:solidFill>
            <a:schemeClr val="tx1"/>
          </a:solidFill>
          <a:latin typeface="+mn-lt"/>
        </a:defRPr>
      </a:lvl4pPr>
      <a:lvl5pPr marL="749808" indent="-128016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1600" baseline="0">
          <a:solidFill>
            <a:schemeClr val="tx1"/>
          </a:solidFill>
          <a:latin typeface="+mn-lt"/>
        </a:defRPr>
      </a:lvl5pPr>
      <a:lvl6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6pPr>
      <a:lvl7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7pPr>
      <a:lvl8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8pPr>
      <a:lvl9pPr marL="1020030" indent="-177089" algn="l" defTabSz="1218026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lang="x-none" sz="2176" baseline="0">
          <a:solidFill>
            <a:schemeClr val="tx1"/>
          </a:solidFill>
          <a:latin typeface="+mn-lt"/>
        </a:defRPr>
      </a:lvl9pPr>
    </p:bodyStyle>
    <p:otherStyle>
      <a:defPPr>
        <a:defRPr lang="x-none"/>
      </a:defPPr>
      <a:lvl1pPr marL="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1pPr>
      <a:lvl2pPr marL="62197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2pPr>
      <a:lvl3pPr marL="1243941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3pPr>
      <a:lvl4pPr marL="1865909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4pPr>
      <a:lvl5pPr marL="248788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5pPr>
      <a:lvl6pPr marL="310985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6pPr>
      <a:lvl7pPr marL="3731821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7pPr>
      <a:lvl8pPr marL="4353790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8pPr>
      <a:lvl9pPr marL="4975761" algn="l" defTabSz="1243941" rtl="0" eaLnBrk="1" latinLnBrk="0" hangingPunct="1">
        <a:defRPr lang="x-none" sz="244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/>
    </p:ext>
  </p:extLst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87825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26" r:id="rId1"/>
    <p:sldLayoutId id="2147486227" r:id="rId2"/>
    <p:sldLayoutId id="2147486228" r:id="rId3"/>
    <p:sldLayoutId id="2147486229" r:id="rId4"/>
    <p:sldLayoutId id="2147486230" r:id="rId5"/>
    <p:sldLayoutId id="2147486231" r:id="rId6"/>
    <p:sldLayoutId id="2147486232" r:id="rId7"/>
    <p:sldLayoutId id="2147486233" r:id="rId8"/>
    <p:sldLayoutId id="2147486234" r:id="rId9"/>
    <p:sldLayoutId id="2147486235" r:id="rId10"/>
    <p:sldLayoutId id="2147486236" r:id="rId11"/>
    <p:sldLayoutId id="2147486237" r:id="rId12"/>
    <p:sldLayoutId id="2147486238" r:id="rId13"/>
    <p:sldLayoutId id="2147486239" r:id="rId14"/>
    <p:sldLayoutId id="2147486240" r:id="rId15"/>
    <p:sldLayoutId id="2147486241" r:id="rId16"/>
    <p:sldLayoutId id="2147486242" r:id="rId17"/>
    <p:sldLayoutId id="2147486243" r:id="rId18"/>
    <p:sldLayoutId id="2147486244" r:id="rId19"/>
    <p:sldLayoutId id="2147486245" r:id="rId20"/>
    <p:sldLayoutId id="2147486246" r:id="rId21"/>
    <p:sldLayoutId id="2147486247" r:id="rId22"/>
    <p:sldLayoutId id="2147486248" r:id="rId23"/>
    <p:sldLayoutId id="2147486249" r:id="rId24"/>
    <p:sldLayoutId id="2147486250" r:id="rId25"/>
    <p:sldLayoutId id="2147486251" r:id="rId26"/>
    <p:sldLayoutId id="2147486252" r:id="rId27"/>
    <p:sldLayoutId id="2147486253" r:id="rId28"/>
    <p:sldLayoutId id="2147486254" r:id="rId29"/>
    <p:sldLayoutId id="2147486255" r:id="rId30"/>
    <p:sldLayoutId id="2147486256" r:id="rId31"/>
    <p:sldLayoutId id="2147486257" r:id="rId32"/>
    <p:sldLayoutId id="2147486258" r:id="rId33"/>
    <p:sldLayoutId id="2147486259" r:id="rId34"/>
    <p:sldLayoutId id="2147486260" r:id="rId35"/>
    <p:sldLayoutId id="2147486261" r:id="rId36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4"/>
            <a:ext cx="2087562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9E565A34-4D62-4ED4-B5F4-AD99B2C88DBD}" type="datetime3">
              <a:rPr lang="en-US" smtClean="0">
                <a:solidFill>
                  <a:srgbClr val="0071B9"/>
                </a:solidFill>
              </a:rPr>
              <a:pPr defTabSz="914400"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0" y="6454214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6" y="6453188"/>
            <a:ext cx="287338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400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400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8" y="1628774"/>
            <a:ext cx="10367962" cy="460851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8" y="404812"/>
            <a:ext cx="10367962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863353" y="6886274"/>
            <a:ext cx="3318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400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64"/>
            <a:ext cx="720000" cy="364398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sz="1800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81788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64" r:id="rId1"/>
    <p:sldLayoutId id="2147486265" r:id="rId2"/>
    <p:sldLayoutId id="2147486266" r:id="rId3"/>
    <p:sldLayoutId id="2147486267" r:id="rId4"/>
    <p:sldLayoutId id="2147486268" r:id="rId5"/>
    <p:sldLayoutId id="2147486269" r:id="rId6"/>
    <p:sldLayoutId id="2147486270" r:id="rId7"/>
    <p:sldLayoutId id="2147486271" r:id="rId8"/>
    <p:sldLayoutId id="2147486272" r:id="rId9"/>
    <p:sldLayoutId id="2147486273" r:id="rId10"/>
    <p:sldLayoutId id="2147486274" r:id="rId11"/>
    <p:sldLayoutId id="2147486275" r:id="rId12"/>
    <p:sldLayoutId id="2147486276" r:id="rId13"/>
    <p:sldLayoutId id="2147486277" r:id="rId14"/>
    <p:sldLayoutId id="2147486278" r:id="rId15"/>
    <p:sldLayoutId id="2147486279" r:id="rId16"/>
    <p:sldLayoutId id="2147486280" r:id="rId17"/>
    <p:sldLayoutId id="2147486281" r:id="rId18"/>
    <p:sldLayoutId id="2147486282" r:id="rId19"/>
    <p:sldLayoutId id="2147486283" r:id="rId20"/>
    <p:sldLayoutId id="2147486284" r:id="rId21"/>
    <p:sldLayoutId id="2147486285" r:id="rId22"/>
    <p:sldLayoutId id="2147486286" r:id="rId23"/>
    <p:sldLayoutId id="2147486287" r:id="rId24"/>
    <p:sldLayoutId id="2147486288" r:id="rId25"/>
    <p:sldLayoutId id="2147486289" r:id="rId26"/>
    <p:sldLayoutId id="2147486290" r:id="rId27"/>
    <p:sldLayoutId id="2147486291" r:id="rId28"/>
    <p:sldLayoutId id="2147486292" r:id="rId29"/>
    <p:sldLayoutId id="2147486293" r:id="rId30"/>
    <p:sldLayoutId id="2147486294" r:id="rId31"/>
    <p:sldLayoutId id="2147486295" r:id="rId32"/>
    <p:sldLayoutId id="2147486296" r:id="rId33"/>
    <p:sldLayoutId id="2147486297" r:id="rId34"/>
    <p:sldLayoutId id="2147486298" r:id="rId35"/>
    <p:sldLayoutId id="2147486299" r:id="rId36"/>
    <p:sldLayoutId id="2147486300" r:id="rId37"/>
    <p:sldLayoutId id="2147486301" r:id="rId3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065600" y="404820"/>
            <a:ext cx="720000" cy="364287"/>
          </a:xfrm>
          <a:custGeom>
            <a:avLst/>
            <a:gdLst>
              <a:gd name="T0" fmla="*/ 3275 w 3275"/>
              <a:gd name="T1" fmla="*/ 1657 h 1657"/>
              <a:gd name="T2" fmla="*/ 2824 w 3275"/>
              <a:gd name="T3" fmla="*/ 1002 h 1657"/>
              <a:gd name="T4" fmla="*/ 3134 w 3275"/>
              <a:gd name="T5" fmla="*/ 660 h 1657"/>
              <a:gd name="T6" fmla="*/ 2824 w 3275"/>
              <a:gd name="T7" fmla="*/ 1002 h 1657"/>
              <a:gd name="T8" fmla="*/ 1600 w 3275"/>
              <a:gd name="T9" fmla="*/ 1657 h 1657"/>
              <a:gd name="T10" fmla="*/ 1378 w 3275"/>
              <a:gd name="T11" fmla="*/ 829 h 1657"/>
              <a:gd name="T12" fmla="*/ 1371 w 3275"/>
              <a:gd name="T13" fmla="*/ 884 h 1657"/>
              <a:gd name="T14" fmla="*/ 1347 w 3275"/>
              <a:gd name="T15" fmla="*/ 938 h 1657"/>
              <a:gd name="T16" fmla="*/ 1315 w 3275"/>
              <a:gd name="T17" fmla="*/ 973 h 1657"/>
              <a:gd name="T18" fmla="*/ 1267 w 3275"/>
              <a:gd name="T19" fmla="*/ 999 h 1657"/>
              <a:gd name="T20" fmla="*/ 1202 w 3275"/>
              <a:gd name="T21" fmla="*/ 1005 h 1657"/>
              <a:gd name="T22" fmla="*/ 1156 w 3275"/>
              <a:gd name="T23" fmla="*/ 993 h 1657"/>
              <a:gd name="T24" fmla="*/ 1117 w 3275"/>
              <a:gd name="T25" fmla="*/ 968 h 1657"/>
              <a:gd name="T26" fmla="*/ 1083 w 3275"/>
              <a:gd name="T27" fmla="*/ 924 h 1657"/>
              <a:gd name="T28" fmla="*/ 1065 w 3275"/>
              <a:gd name="T29" fmla="*/ 876 h 1657"/>
              <a:gd name="T30" fmla="*/ 1061 w 3275"/>
              <a:gd name="T31" fmla="*/ 818 h 1657"/>
              <a:gd name="T32" fmla="*/ 1070 w 3275"/>
              <a:gd name="T33" fmla="*/ 764 h 1657"/>
              <a:gd name="T34" fmla="*/ 1096 w 3275"/>
              <a:gd name="T35" fmla="*/ 713 h 1657"/>
              <a:gd name="T36" fmla="*/ 1129 w 3275"/>
              <a:gd name="T37" fmla="*/ 680 h 1657"/>
              <a:gd name="T38" fmla="*/ 1179 w 3275"/>
              <a:gd name="T39" fmla="*/ 656 h 1657"/>
              <a:gd name="T40" fmla="*/ 1243 w 3275"/>
              <a:gd name="T41" fmla="*/ 653 h 1657"/>
              <a:gd name="T42" fmla="*/ 1288 w 3275"/>
              <a:gd name="T43" fmla="*/ 667 h 1657"/>
              <a:gd name="T44" fmla="*/ 1326 w 3275"/>
              <a:gd name="T45" fmla="*/ 695 h 1657"/>
              <a:gd name="T46" fmla="*/ 1359 w 3275"/>
              <a:gd name="T47" fmla="*/ 741 h 1657"/>
              <a:gd name="T48" fmla="*/ 1374 w 3275"/>
              <a:gd name="T49" fmla="*/ 790 h 1657"/>
              <a:gd name="T50" fmla="*/ 1202 w 3275"/>
              <a:gd name="T51" fmla="*/ 506 h 1657"/>
              <a:gd name="T52" fmla="*/ 1106 w 3275"/>
              <a:gd name="T53" fmla="*/ 524 h 1657"/>
              <a:gd name="T54" fmla="*/ 1036 w 3275"/>
              <a:gd name="T55" fmla="*/ 557 h 1657"/>
              <a:gd name="T56" fmla="*/ 967 w 3275"/>
              <a:gd name="T57" fmla="*/ 617 h 1657"/>
              <a:gd name="T58" fmla="*/ 924 w 3275"/>
              <a:gd name="T59" fmla="*/ 683 h 1657"/>
              <a:gd name="T60" fmla="*/ 896 w 3275"/>
              <a:gd name="T61" fmla="*/ 776 h 1657"/>
              <a:gd name="T62" fmla="*/ 896 w 3275"/>
              <a:gd name="T63" fmla="*/ 881 h 1657"/>
              <a:gd name="T64" fmla="*/ 918 w 3275"/>
              <a:gd name="T65" fmla="*/ 960 h 1657"/>
              <a:gd name="T66" fmla="*/ 967 w 3275"/>
              <a:gd name="T67" fmla="*/ 1040 h 1657"/>
              <a:gd name="T68" fmla="*/ 1036 w 3275"/>
              <a:gd name="T69" fmla="*/ 1100 h 1657"/>
              <a:gd name="T70" fmla="*/ 1106 w 3275"/>
              <a:gd name="T71" fmla="*/ 1134 h 1657"/>
              <a:gd name="T72" fmla="*/ 1202 w 3275"/>
              <a:gd name="T73" fmla="*/ 1151 h 1657"/>
              <a:gd name="T74" fmla="*/ 1301 w 3275"/>
              <a:gd name="T75" fmla="*/ 1142 h 1657"/>
              <a:gd name="T76" fmla="*/ 1375 w 3275"/>
              <a:gd name="T77" fmla="*/ 1115 h 1657"/>
              <a:gd name="T78" fmla="*/ 1450 w 3275"/>
              <a:gd name="T79" fmla="*/ 1062 h 1657"/>
              <a:gd name="T80" fmla="*/ 1498 w 3275"/>
              <a:gd name="T81" fmla="*/ 1002 h 1657"/>
              <a:gd name="T82" fmla="*/ 1535 w 3275"/>
              <a:gd name="T83" fmla="*/ 914 h 1657"/>
              <a:gd name="T84" fmla="*/ 1545 w 3275"/>
              <a:gd name="T85" fmla="*/ 810 h 1657"/>
              <a:gd name="T86" fmla="*/ 1531 w 3275"/>
              <a:gd name="T87" fmla="*/ 727 h 1657"/>
              <a:gd name="T88" fmla="*/ 1490 w 3275"/>
              <a:gd name="T89" fmla="*/ 642 h 1657"/>
              <a:gd name="T90" fmla="*/ 1427 w 3275"/>
              <a:gd name="T91" fmla="*/ 575 h 1657"/>
              <a:gd name="T92" fmla="*/ 1354 w 3275"/>
              <a:gd name="T93" fmla="*/ 532 h 1657"/>
              <a:gd name="T94" fmla="*/ 1269 w 3275"/>
              <a:gd name="T95" fmla="*/ 509 h 1657"/>
              <a:gd name="T96" fmla="*/ 2436 w 3275"/>
              <a:gd name="T97" fmla="*/ 414 h 1657"/>
              <a:gd name="T98" fmla="*/ 1675 w 3275"/>
              <a:gd name="T99" fmla="*/ 829 h 1657"/>
              <a:gd name="T100" fmla="*/ 1776 w 3275"/>
              <a:gd name="T101" fmla="*/ 523 h 1657"/>
              <a:gd name="T102" fmla="*/ 2336 w 3275"/>
              <a:gd name="T103" fmla="*/ 523 h 1657"/>
              <a:gd name="T104" fmla="*/ 761 w 3275"/>
              <a:gd name="T105" fmla="*/ 1243 h 1657"/>
              <a:gd name="T106" fmla="*/ 0 w 3275"/>
              <a:gd name="T107" fmla="*/ 0 h 1657"/>
              <a:gd name="T108" fmla="*/ 278 w 3275"/>
              <a:gd name="T109" fmla="*/ 523 h 1657"/>
              <a:gd name="T110" fmla="*/ 699 w 3275"/>
              <a:gd name="T111" fmla="*/ 1142 h 1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75" h="1657">
                <a:moveTo>
                  <a:pt x="2513" y="0"/>
                </a:moveTo>
                <a:lnTo>
                  <a:pt x="3275" y="0"/>
                </a:lnTo>
                <a:lnTo>
                  <a:pt x="3275" y="414"/>
                </a:lnTo>
                <a:lnTo>
                  <a:pt x="3275" y="829"/>
                </a:lnTo>
                <a:lnTo>
                  <a:pt x="3275" y="1243"/>
                </a:lnTo>
                <a:lnTo>
                  <a:pt x="3275" y="1657"/>
                </a:lnTo>
                <a:lnTo>
                  <a:pt x="2513" y="1657"/>
                </a:lnTo>
                <a:lnTo>
                  <a:pt x="2513" y="1243"/>
                </a:lnTo>
                <a:lnTo>
                  <a:pt x="2513" y="829"/>
                </a:lnTo>
                <a:lnTo>
                  <a:pt x="2513" y="414"/>
                </a:lnTo>
                <a:lnTo>
                  <a:pt x="2513" y="0"/>
                </a:lnTo>
                <a:close/>
                <a:moveTo>
                  <a:pt x="2824" y="1002"/>
                </a:moveTo>
                <a:lnTo>
                  <a:pt x="2824" y="897"/>
                </a:lnTo>
                <a:lnTo>
                  <a:pt x="3096" y="897"/>
                </a:lnTo>
                <a:lnTo>
                  <a:pt x="3096" y="764"/>
                </a:lnTo>
                <a:lnTo>
                  <a:pt x="2824" y="764"/>
                </a:lnTo>
                <a:lnTo>
                  <a:pt x="2824" y="660"/>
                </a:lnTo>
                <a:lnTo>
                  <a:pt x="3134" y="660"/>
                </a:lnTo>
                <a:lnTo>
                  <a:pt x="3134" y="523"/>
                </a:lnTo>
                <a:lnTo>
                  <a:pt x="2658" y="523"/>
                </a:lnTo>
                <a:lnTo>
                  <a:pt x="2658" y="1142"/>
                </a:lnTo>
                <a:lnTo>
                  <a:pt x="3134" y="1142"/>
                </a:lnTo>
                <a:lnTo>
                  <a:pt x="3134" y="1002"/>
                </a:lnTo>
                <a:lnTo>
                  <a:pt x="2824" y="1002"/>
                </a:lnTo>
                <a:close/>
                <a:moveTo>
                  <a:pt x="838" y="0"/>
                </a:moveTo>
                <a:lnTo>
                  <a:pt x="1600" y="0"/>
                </a:lnTo>
                <a:lnTo>
                  <a:pt x="1600" y="414"/>
                </a:lnTo>
                <a:lnTo>
                  <a:pt x="1600" y="829"/>
                </a:lnTo>
                <a:lnTo>
                  <a:pt x="1600" y="1243"/>
                </a:lnTo>
                <a:lnTo>
                  <a:pt x="1600" y="1657"/>
                </a:lnTo>
                <a:lnTo>
                  <a:pt x="838" y="1657"/>
                </a:lnTo>
                <a:lnTo>
                  <a:pt x="838" y="1243"/>
                </a:lnTo>
                <a:lnTo>
                  <a:pt x="838" y="829"/>
                </a:lnTo>
                <a:lnTo>
                  <a:pt x="838" y="414"/>
                </a:lnTo>
                <a:lnTo>
                  <a:pt x="838" y="0"/>
                </a:lnTo>
                <a:close/>
                <a:moveTo>
                  <a:pt x="1378" y="829"/>
                </a:moveTo>
                <a:lnTo>
                  <a:pt x="1377" y="839"/>
                </a:lnTo>
                <a:lnTo>
                  <a:pt x="1377" y="848"/>
                </a:lnTo>
                <a:lnTo>
                  <a:pt x="1376" y="858"/>
                </a:lnTo>
                <a:lnTo>
                  <a:pt x="1374" y="867"/>
                </a:lnTo>
                <a:lnTo>
                  <a:pt x="1373" y="876"/>
                </a:lnTo>
                <a:lnTo>
                  <a:pt x="1371" y="884"/>
                </a:lnTo>
                <a:lnTo>
                  <a:pt x="1368" y="893"/>
                </a:lnTo>
                <a:lnTo>
                  <a:pt x="1365" y="901"/>
                </a:lnTo>
                <a:lnTo>
                  <a:pt x="1359" y="917"/>
                </a:lnTo>
                <a:lnTo>
                  <a:pt x="1355" y="924"/>
                </a:lnTo>
                <a:lnTo>
                  <a:pt x="1351" y="931"/>
                </a:lnTo>
                <a:lnTo>
                  <a:pt x="1347" y="938"/>
                </a:lnTo>
                <a:lnTo>
                  <a:pt x="1342" y="945"/>
                </a:lnTo>
                <a:lnTo>
                  <a:pt x="1337" y="951"/>
                </a:lnTo>
                <a:lnTo>
                  <a:pt x="1332" y="957"/>
                </a:lnTo>
                <a:lnTo>
                  <a:pt x="1326" y="963"/>
                </a:lnTo>
                <a:lnTo>
                  <a:pt x="1321" y="968"/>
                </a:lnTo>
                <a:lnTo>
                  <a:pt x="1315" y="973"/>
                </a:lnTo>
                <a:lnTo>
                  <a:pt x="1308" y="978"/>
                </a:lnTo>
                <a:lnTo>
                  <a:pt x="1295" y="986"/>
                </a:lnTo>
                <a:lnTo>
                  <a:pt x="1288" y="990"/>
                </a:lnTo>
                <a:lnTo>
                  <a:pt x="1281" y="993"/>
                </a:lnTo>
                <a:lnTo>
                  <a:pt x="1274" y="996"/>
                </a:lnTo>
                <a:lnTo>
                  <a:pt x="1267" y="999"/>
                </a:lnTo>
                <a:lnTo>
                  <a:pt x="1259" y="1001"/>
                </a:lnTo>
                <a:lnTo>
                  <a:pt x="1251" y="1003"/>
                </a:lnTo>
                <a:lnTo>
                  <a:pt x="1243" y="1004"/>
                </a:lnTo>
                <a:lnTo>
                  <a:pt x="1235" y="1005"/>
                </a:lnTo>
                <a:lnTo>
                  <a:pt x="1219" y="1006"/>
                </a:lnTo>
                <a:lnTo>
                  <a:pt x="1202" y="1005"/>
                </a:lnTo>
                <a:lnTo>
                  <a:pt x="1194" y="1004"/>
                </a:lnTo>
                <a:lnTo>
                  <a:pt x="1186" y="1003"/>
                </a:lnTo>
                <a:lnTo>
                  <a:pt x="1179" y="1001"/>
                </a:lnTo>
                <a:lnTo>
                  <a:pt x="1171" y="999"/>
                </a:lnTo>
                <a:lnTo>
                  <a:pt x="1164" y="996"/>
                </a:lnTo>
                <a:lnTo>
                  <a:pt x="1156" y="993"/>
                </a:lnTo>
                <a:lnTo>
                  <a:pt x="1149" y="990"/>
                </a:lnTo>
                <a:lnTo>
                  <a:pt x="1143" y="986"/>
                </a:lnTo>
                <a:lnTo>
                  <a:pt x="1136" y="982"/>
                </a:lnTo>
                <a:lnTo>
                  <a:pt x="1129" y="978"/>
                </a:lnTo>
                <a:lnTo>
                  <a:pt x="1123" y="973"/>
                </a:lnTo>
                <a:lnTo>
                  <a:pt x="1117" y="968"/>
                </a:lnTo>
                <a:lnTo>
                  <a:pt x="1112" y="963"/>
                </a:lnTo>
                <a:lnTo>
                  <a:pt x="1106" y="957"/>
                </a:lnTo>
                <a:lnTo>
                  <a:pt x="1096" y="945"/>
                </a:lnTo>
                <a:lnTo>
                  <a:pt x="1091" y="938"/>
                </a:lnTo>
                <a:lnTo>
                  <a:pt x="1087" y="931"/>
                </a:lnTo>
                <a:lnTo>
                  <a:pt x="1083" y="924"/>
                </a:lnTo>
                <a:lnTo>
                  <a:pt x="1079" y="917"/>
                </a:lnTo>
                <a:lnTo>
                  <a:pt x="1076" y="909"/>
                </a:lnTo>
                <a:lnTo>
                  <a:pt x="1073" y="901"/>
                </a:lnTo>
                <a:lnTo>
                  <a:pt x="1070" y="893"/>
                </a:lnTo>
                <a:lnTo>
                  <a:pt x="1067" y="884"/>
                </a:lnTo>
                <a:lnTo>
                  <a:pt x="1065" y="876"/>
                </a:lnTo>
                <a:lnTo>
                  <a:pt x="1063" y="867"/>
                </a:lnTo>
                <a:lnTo>
                  <a:pt x="1062" y="858"/>
                </a:lnTo>
                <a:lnTo>
                  <a:pt x="1061" y="848"/>
                </a:lnTo>
                <a:lnTo>
                  <a:pt x="1061" y="839"/>
                </a:lnTo>
                <a:lnTo>
                  <a:pt x="1060" y="829"/>
                </a:lnTo>
                <a:lnTo>
                  <a:pt x="1061" y="818"/>
                </a:lnTo>
                <a:lnTo>
                  <a:pt x="1061" y="809"/>
                </a:lnTo>
                <a:lnTo>
                  <a:pt x="1062" y="800"/>
                </a:lnTo>
                <a:lnTo>
                  <a:pt x="1063" y="790"/>
                </a:lnTo>
                <a:lnTo>
                  <a:pt x="1065" y="782"/>
                </a:lnTo>
                <a:lnTo>
                  <a:pt x="1067" y="773"/>
                </a:lnTo>
                <a:lnTo>
                  <a:pt x="1070" y="764"/>
                </a:lnTo>
                <a:lnTo>
                  <a:pt x="1073" y="756"/>
                </a:lnTo>
                <a:lnTo>
                  <a:pt x="1079" y="741"/>
                </a:lnTo>
                <a:lnTo>
                  <a:pt x="1083" y="733"/>
                </a:lnTo>
                <a:lnTo>
                  <a:pt x="1087" y="726"/>
                </a:lnTo>
                <a:lnTo>
                  <a:pt x="1091" y="719"/>
                </a:lnTo>
                <a:lnTo>
                  <a:pt x="1096" y="713"/>
                </a:lnTo>
                <a:lnTo>
                  <a:pt x="1101" y="706"/>
                </a:lnTo>
                <a:lnTo>
                  <a:pt x="1106" y="700"/>
                </a:lnTo>
                <a:lnTo>
                  <a:pt x="1112" y="695"/>
                </a:lnTo>
                <a:lnTo>
                  <a:pt x="1117" y="689"/>
                </a:lnTo>
                <a:lnTo>
                  <a:pt x="1123" y="684"/>
                </a:lnTo>
                <a:lnTo>
                  <a:pt x="1129" y="680"/>
                </a:lnTo>
                <a:lnTo>
                  <a:pt x="1143" y="671"/>
                </a:lnTo>
                <a:lnTo>
                  <a:pt x="1149" y="667"/>
                </a:lnTo>
                <a:lnTo>
                  <a:pt x="1156" y="664"/>
                </a:lnTo>
                <a:lnTo>
                  <a:pt x="1164" y="661"/>
                </a:lnTo>
                <a:lnTo>
                  <a:pt x="1171" y="659"/>
                </a:lnTo>
                <a:lnTo>
                  <a:pt x="1179" y="656"/>
                </a:lnTo>
                <a:lnTo>
                  <a:pt x="1186" y="655"/>
                </a:lnTo>
                <a:lnTo>
                  <a:pt x="1194" y="653"/>
                </a:lnTo>
                <a:lnTo>
                  <a:pt x="1202" y="652"/>
                </a:lnTo>
                <a:lnTo>
                  <a:pt x="1219" y="651"/>
                </a:lnTo>
                <a:lnTo>
                  <a:pt x="1235" y="652"/>
                </a:lnTo>
                <a:lnTo>
                  <a:pt x="1243" y="653"/>
                </a:lnTo>
                <a:lnTo>
                  <a:pt x="1251" y="655"/>
                </a:lnTo>
                <a:lnTo>
                  <a:pt x="1259" y="656"/>
                </a:lnTo>
                <a:lnTo>
                  <a:pt x="1267" y="659"/>
                </a:lnTo>
                <a:lnTo>
                  <a:pt x="1274" y="661"/>
                </a:lnTo>
                <a:lnTo>
                  <a:pt x="1281" y="664"/>
                </a:lnTo>
                <a:lnTo>
                  <a:pt x="1288" y="667"/>
                </a:lnTo>
                <a:lnTo>
                  <a:pt x="1295" y="671"/>
                </a:lnTo>
                <a:lnTo>
                  <a:pt x="1302" y="675"/>
                </a:lnTo>
                <a:lnTo>
                  <a:pt x="1308" y="680"/>
                </a:lnTo>
                <a:lnTo>
                  <a:pt x="1315" y="684"/>
                </a:lnTo>
                <a:lnTo>
                  <a:pt x="1321" y="689"/>
                </a:lnTo>
                <a:lnTo>
                  <a:pt x="1326" y="695"/>
                </a:lnTo>
                <a:lnTo>
                  <a:pt x="1332" y="700"/>
                </a:lnTo>
                <a:lnTo>
                  <a:pt x="1342" y="713"/>
                </a:lnTo>
                <a:lnTo>
                  <a:pt x="1347" y="719"/>
                </a:lnTo>
                <a:lnTo>
                  <a:pt x="1351" y="726"/>
                </a:lnTo>
                <a:lnTo>
                  <a:pt x="1355" y="733"/>
                </a:lnTo>
                <a:lnTo>
                  <a:pt x="1359" y="741"/>
                </a:lnTo>
                <a:lnTo>
                  <a:pt x="1362" y="748"/>
                </a:lnTo>
                <a:lnTo>
                  <a:pt x="1365" y="756"/>
                </a:lnTo>
                <a:lnTo>
                  <a:pt x="1368" y="764"/>
                </a:lnTo>
                <a:lnTo>
                  <a:pt x="1371" y="773"/>
                </a:lnTo>
                <a:lnTo>
                  <a:pt x="1373" y="782"/>
                </a:lnTo>
                <a:lnTo>
                  <a:pt x="1374" y="790"/>
                </a:lnTo>
                <a:lnTo>
                  <a:pt x="1376" y="800"/>
                </a:lnTo>
                <a:lnTo>
                  <a:pt x="1377" y="809"/>
                </a:lnTo>
                <a:lnTo>
                  <a:pt x="1377" y="818"/>
                </a:lnTo>
                <a:lnTo>
                  <a:pt x="1378" y="829"/>
                </a:lnTo>
                <a:close/>
                <a:moveTo>
                  <a:pt x="1219" y="506"/>
                </a:moveTo>
                <a:lnTo>
                  <a:pt x="1202" y="506"/>
                </a:lnTo>
                <a:lnTo>
                  <a:pt x="1185" y="507"/>
                </a:lnTo>
                <a:lnTo>
                  <a:pt x="1169" y="509"/>
                </a:lnTo>
                <a:lnTo>
                  <a:pt x="1153" y="512"/>
                </a:lnTo>
                <a:lnTo>
                  <a:pt x="1137" y="515"/>
                </a:lnTo>
                <a:lnTo>
                  <a:pt x="1122" y="519"/>
                </a:lnTo>
                <a:lnTo>
                  <a:pt x="1106" y="524"/>
                </a:lnTo>
                <a:lnTo>
                  <a:pt x="1092" y="529"/>
                </a:lnTo>
                <a:lnTo>
                  <a:pt x="1077" y="535"/>
                </a:lnTo>
                <a:lnTo>
                  <a:pt x="1070" y="538"/>
                </a:lnTo>
                <a:lnTo>
                  <a:pt x="1063" y="542"/>
                </a:lnTo>
                <a:lnTo>
                  <a:pt x="1049" y="549"/>
                </a:lnTo>
                <a:lnTo>
                  <a:pt x="1036" y="557"/>
                </a:lnTo>
                <a:lnTo>
                  <a:pt x="1023" y="566"/>
                </a:lnTo>
                <a:lnTo>
                  <a:pt x="1011" y="575"/>
                </a:lnTo>
                <a:lnTo>
                  <a:pt x="999" y="585"/>
                </a:lnTo>
                <a:lnTo>
                  <a:pt x="988" y="595"/>
                </a:lnTo>
                <a:lnTo>
                  <a:pt x="977" y="606"/>
                </a:lnTo>
                <a:lnTo>
                  <a:pt x="967" y="617"/>
                </a:lnTo>
                <a:lnTo>
                  <a:pt x="957" y="629"/>
                </a:lnTo>
                <a:lnTo>
                  <a:pt x="952" y="636"/>
                </a:lnTo>
                <a:lnTo>
                  <a:pt x="948" y="642"/>
                </a:lnTo>
                <a:lnTo>
                  <a:pt x="940" y="655"/>
                </a:lnTo>
                <a:lnTo>
                  <a:pt x="932" y="669"/>
                </a:lnTo>
                <a:lnTo>
                  <a:pt x="924" y="683"/>
                </a:lnTo>
                <a:lnTo>
                  <a:pt x="918" y="697"/>
                </a:lnTo>
                <a:lnTo>
                  <a:pt x="912" y="712"/>
                </a:lnTo>
                <a:lnTo>
                  <a:pt x="907" y="727"/>
                </a:lnTo>
                <a:lnTo>
                  <a:pt x="903" y="743"/>
                </a:lnTo>
                <a:lnTo>
                  <a:pt x="899" y="759"/>
                </a:lnTo>
                <a:lnTo>
                  <a:pt x="896" y="776"/>
                </a:lnTo>
                <a:lnTo>
                  <a:pt x="894" y="793"/>
                </a:lnTo>
                <a:lnTo>
                  <a:pt x="893" y="810"/>
                </a:lnTo>
                <a:lnTo>
                  <a:pt x="892" y="829"/>
                </a:lnTo>
                <a:lnTo>
                  <a:pt x="893" y="847"/>
                </a:lnTo>
                <a:lnTo>
                  <a:pt x="894" y="864"/>
                </a:lnTo>
                <a:lnTo>
                  <a:pt x="896" y="881"/>
                </a:lnTo>
                <a:lnTo>
                  <a:pt x="899" y="898"/>
                </a:lnTo>
                <a:lnTo>
                  <a:pt x="901" y="906"/>
                </a:lnTo>
                <a:lnTo>
                  <a:pt x="903" y="914"/>
                </a:lnTo>
                <a:lnTo>
                  <a:pt x="907" y="930"/>
                </a:lnTo>
                <a:lnTo>
                  <a:pt x="912" y="945"/>
                </a:lnTo>
                <a:lnTo>
                  <a:pt x="918" y="960"/>
                </a:lnTo>
                <a:lnTo>
                  <a:pt x="924" y="975"/>
                </a:lnTo>
                <a:lnTo>
                  <a:pt x="932" y="989"/>
                </a:lnTo>
                <a:lnTo>
                  <a:pt x="940" y="1002"/>
                </a:lnTo>
                <a:lnTo>
                  <a:pt x="948" y="1015"/>
                </a:lnTo>
                <a:lnTo>
                  <a:pt x="957" y="1028"/>
                </a:lnTo>
                <a:lnTo>
                  <a:pt x="967" y="1040"/>
                </a:lnTo>
                <a:lnTo>
                  <a:pt x="977" y="1051"/>
                </a:lnTo>
                <a:lnTo>
                  <a:pt x="988" y="1062"/>
                </a:lnTo>
                <a:lnTo>
                  <a:pt x="999" y="1072"/>
                </a:lnTo>
                <a:lnTo>
                  <a:pt x="1011" y="1082"/>
                </a:lnTo>
                <a:lnTo>
                  <a:pt x="1023" y="1091"/>
                </a:lnTo>
                <a:lnTo>
                  <a:pt x="1036" y="1100"/>
                </a:lnTo>
                <a:lnTo>
                  <a:pt x="1049" y="1108"/>
                </a:lnTo>
                <a:lnTo>
                  <a:pt x="1063" y="1115"/>
                </a:lnTo>
                <a:lnTo>
                  <a:pt x="1077" y="1122"/>
                </a:lnTo>
                <a:lnTo>
                  <a:pt x="1084" y="1125"/>
                </a:lnTo>
                <a:lnTo>
                  <a:pt x="1092" y="1128"/>
                </a:lnTo>
                <a:lnTo>
                  <a:pt x="1106" y="1134"/>
                </a:lnTo>
                <a:lnTo>
                  <a:pt x="1122" y="1138"/>
                </a:lnTo>
                <a:lnTo>
                  <a:pt x="1137" y="1142"/>
                </a:lnTo>
                <a:lnTo>
                  <a:pt x="1153" y="1146"/>
                </a:lnTo>
                <a:lnTo>
                  <a:pt x="1169" y="1148"/>
                </a:lnTo>
                <a:lnTo>
                  <a:pt x="1185" y="1150"/>
                </a:lnTo>
                <a:lnTo>
                  <a:pt x="1202" y="1151"/>
                </a:lnTo>
                <a:lnTo>
                  <a:pt x="1219" y="1152"/>
                </a:lnTo>
                <a:lnTo>
                  <a:pt x="1236" y="1151"/>
                </a:lnTo>
                <a:lnTo>
                  <a:pt x="1252" y="1150"/>
                </a:lnTo>
                <a:lnTo>
                  <a:pt x="1269" y="1148"/>
                </a:lnTo>
                <a:lnTo>
                  <a:pt x="1285" y="1146"/>
                </a:lnTo>
                <a:lnTo>
                  <a:pt x="1301" y="1142"/>
                </a:lnTo>
                <a:lnTo>
                  <a:pt x="1316" y="1138"/>
                </a:lnTo>
                <a:lnTo>
                  <a:pt x="1331" y="1134"/>
                </a:lnTo>
                <a:lnTo>
                  <a:pt x="1346" y="1128"/>
                </a:lnTo>
                <a:lnTo>
                  <a:pt x="1361" y="1122"/>
                </a:lnTo>
                <a:lnTo>
                  <a:pt x="1368" y="1119"/>
                </a:lnTo>
                <a:lnTo>
                  <a:pt x="1375" y="1115"/>
                </a:lnTo>
                <a:lnTo>
                  <a:pt x="1389" y="1108"/>
                </a:lnTo>
                <a:lnTo>
                  <a:pt x="1402" y="1100"/>
                </a:lnTo>
                <a:lnTo>
                  <a:pt x="1415" y="1091"/>
                </a:lnTo>
                <a:lnTo>
                  <a:pt x="1427" y="1082"/>
                </a:lnTo>
                <a:lnTo>
                  <a:pt x="1439" y="1072"/>
                </a:lnTo>
                <a:lnTo>
                  <a:pt x="1450" y="1062"/>
                </a:lnTo>
                <a:lnTo>
                  <a:pt x="1461" y="1051"/>
                </a:lnTo>
                <a:lnTo>
                  <a:pt x="1471" y="1040"/>
                </a:lnTo>
                <a:lnTo>
                  <a:pt x="1481" y="1028"/>
                </a:lnTo>
                <a:lnTo>
                  <a:pt x="1485" y="1022"/>
                </a:lnTo>
                <a:lnTo>
                  <a:pt x="1490" y="1015"/>
                </a:lnTo>
                <a:lnTo>
                  <a:pt x="1498" y="1002"/>
                </a:lnTo>
                <a:lnTo>
                  <a:pt x="1506" y="989"/>
                </a:lnTo>
                <a:lnTo>
                  <a:pt x="1513" y="975"/>
                </a:lnTo>
                <a:lnTo>
                  <a:pt x="1520" y="960"/>
                </a:lnTo>
                <a:lnTo>
                  <a:pt x="1526" y="945"/>
                </a:lnTo>
                <a:lnTo>
                  <a:pt x="1531" y="930"/>
                </a:lnTo>
                <a:lnTo>
                  <a:pt x="1535" y="914"/>
                </a:lnTo>
                <a:lnTo>
                  <a:pt x="1539" y="898"/>
                </a:lnTo>
                <a:lnTo>
                  <a:pt x="1542" y="881"/>
                </a:lnTo>
                <a:lnTo>
                  <a:pt x="1544" y="864"/>
                </a:lnTo>
                <a:lnTo>
                  <a:pt x="1545" y="847"/>
                </a:lnTo>
                <a:lnTo>
                  <a:pt x="1545" y="829"/>
                </a:lnTo>
                <a:lnTo>
                  <a:pt x="1545" y="810"/>
                </a:lnTo>
                <a:lnTo>
                  <a:pt x="1544" y="793"/>
                </a:lnTo>
                <a:lnTo>
                  <a:pt x="1542" y="776"/>
                </a:lnTo>
                <a:lnTo>
                  <a:pt x="1539" y="759"/>
                </a:lnTo>
                <a:lnTo>
                  <a:pt x="1537" y="751"/>
                </a:lnTo>
                <a:lnTo>
                  <a:pt x="1535" y="743"/>
                </a:lnTo>
                <a:lnTo>
                  <a:pt x="1531" y="727"/>
                </a:lnTo>
                <a:lnTo>
                  <a:pt x="1526" y="712"/>
                </a:lnTo>
                <a:lnTo>
                  <a:pt x="1520" y="697"/>
                </a:lnTo>
                <a:lnTo>
                  <a:pt x="1513" y="683"/>
                </a:lnTo>
                <a:lnTo>
                  <a:pt x="1506" y="669"/>
                </a:lnTo>
                <a:lnTo>
                  <a:pt x="1498" y="655"/>
                </a:lnTo>
                <a:lnTo>
                  <a:pt x="1490" y="642"/>
                </a:lnTo>
                <a:lnTo>
                  <a:pt x="1481" y="629"/>
                </a:lnTo>
                <a:lnTo>
                  <a:pt x="1471" y="617"/>
                </a:lnTo>
                <a:lnTo>
                  <a:pt x="1461" y="606"/>
                </a:lnTo>
                <a:lnTo>
                  <a:pt x="1450" y="595"/>
                </a:lnTo>
                <a:lnTo>
                  <a:pt x="1439" y="585"/>
                </a:lnTo>
                <a:lnTo>
                  <a:pt x="1427" y="575"/>
                </a:lnTo>
                <a:lnTo>
                  <a:pt x="1415" y="566"/>
                </a:lnTo>
                <a:lnTo>
                  <a:pt x="1402" y="557"/>
                </a:lnTo>
                <a:lnTo>
                  <a:pt x="1389" y="549"/>
                </a:lnTo>
                <a:lnTo>
                  <a:pt x="1375" y="542"/>
                </a:lnTo>
                <a:lnTo>
                  <a:pt x="1361" y="535"/>
                </a:lnTo>
                <a:lnTo>
                  <a:pt x="1354" y="532"/>
                </a:lnTo>
                <a:lnTo>
                  <a:pt x="1346" y="529"/>
                </a:lnTo>
                <a:lnTo>
                  <a:pt x="1331" y="524"/>
                </a:lnTo>
                <a:lnTo>
                  <a:pt x="1316" y="519"/>
                </a:lnTo>
                <a:lnTo>
                  <a:pt x="1301" y="515"/>
                </a:lnTo>
                <a:lnTo>
                  <a:pt x="1285" y="512"/>
                </a:lnTo>
                <a:lnTo>
                  <a:pt x="1269" y="509"/>
                </a:lnTo>
                <a:lnTo>
                  <a:pt x="1252" y="507"/>
                </a:lnTo>
                <a:lnTo>
                  <a:pt x="1236" y="506"/>
                </a:lnTo>
                <a:lnTo>
                  <a:pt x="1219" y="506"/>
                </a:lnTo>
                <a:close/>
                <a:moveTo>
                  <a:pt x="1675" y="0"/>
                </a:moveTo>
                <a:lnTo>
                  <a:pt x="2436" y="0"/>
                </a:lnTo>
                <a:lnTo>
                  <a:pt x="2436" y="414"/>
                </a:lnTo>
                <a:lnTo>
                  <a:pt x="2436" y="829"/>
                </a:lnTo>
                <a:lnTo>
                  <a:pt x="2436" y="1243"/>
                </a:lnTo>
                <a:lnTo>
                  <a:pt x="2436" y="1657"/>
                </a:lnTo>
                <a:lnTo>
                  <a:pt x="1675" y="1657"/>
                </a:lnTo>
                <a:lnTo>
                  <a:pt x="1675" y="1243"/>
                </a:lnTo>
                <a:lnTo>
                  <a:pt x="1675" y="829"/>
                </a:lnTo>
                <a:lnTo>
                  <a:pt x="1675" y="414"/>
                </a:lnTo>
                <a:lnTo>
                  <a:pt x="1675" y="0"/>
                </a:lnTo>
                <a:close/>
                <a:moveTo>
                  <a:pt x="2180" y="523"/>
                </a:moveTo>
                <a:lnTo>
                  <a:pt x="2180" y="825"/>
                </a:lnTo>
                <a:lnTo>
                  <a:pt x="1872" y="523"/>
                </a:lnTo>
                <a:lnTo>
                  <a:pt x="1776" y="523"/>
                </a:lnTo>
                <a:lnTo>
                  <a:pt x="1776" y="1142"/>
                </a:lnTo>
                <a:lnTo>
                  <a:pt x="1931" y="1142"/>
                </a:lnTo>
                <a:lnTo>
                  <a:pt x="1931" y="829"/>
                </a:lnTo>
                <a:lnTo>
                  <a:pt x="2251" y="1142"/>
                </a:lnTo>
                <a:lnTo>
                  <a:pt x="2336" y="1142"/>
                </a:lnTo>
                <a:lnTo>
                  <a:pt x="2336" y="523"/>
                </a:lnTo>
                <a:lnTo>
                  <a:pt x="2180" y="523"/>
                </a:lnTo>
                <a:close/>
                <a:moveTo>
                  <a:pt x="0" y="0"/>
                </a:moveTo>
                <a:lnTo>
                  <a:pt x="761" y="0"/>
                </a:lnTo>
                <a:lnTo>
                  <a:pt x="761" y="414"/>
                </a:lnTo>
                <a:lnTo>
                  <a:pt x="761" y="829"/>
                </a:lnTo>
                <a:lnTo>
                  <a:pt x="761" y="1243"/>
                </a:lnTo>
                <a:lnTo>
                  <a:pt x="761" y="1657"/>
                </a:lnTo>
                <a:lnTo>
                  <a:pt x="0" y="1657"/>
                </a:lnTo>
                <a:lnTo>
                  <a:pt x="0" y="1243"/>
                </a:lnTo>
                <a:lnTo>
                  <a:pt x="0" y="829"/>
                </a:lnTo>
                <a:lnTo>
                  <a:pt x="0" y="414"/>
                </a:lnTo>
                <a:lnTo>
                  <a:pt x="0" y="0"/>
                </a:lnTo>
                <a:close/>
                <a:moveTo>
                  <a:pt x="699" y="1142"/>
                </a:moveTo>
                <a:lnTo>
                  <a:pt x="454" y="814"/>
                </a:lnTo>
                <a:lnTo>
                  <a:pt x="683" y="523"/>
                </a:lnTo>
                <a:lnTo>
                  <a:pt x="485" y="523"/>
                </a:lnTo>
                <a:lnTo>
                  <a:pt x="278" y="793"/>
                </a:lnTo>
                <a:lnTo>
                  <a:pt x="278" y="523"/>
                </a:lnTo>
                <a:lnTo>
                  <a:pt x="110" y="523"/>
                </a:lnTo>
                <a:lnTo>
                  <a:pt x="110" y="1142"/>
                </a:lnTo>
                <a:lnTo>
                  <a:pt x="278" y="1142"/>
                </a:lnTo>
                <a:lnTo>
                  <a:pt x="278" y="850"/>
                </a:lnTo>
                <a:lnTo>
                  <a:pt x="493" y="1142"/>
                </a:lnTo>
                <a:lnTo>
                  <a:pt x="699" y="1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13" tIns="45705" rIns="91413" bIns="45705" numCol="1" anchor="t" anchorCtr="0" compatLnSpc="1">
            <a:prstTxWarp prst="textNoShape">
              <a:avLst/>
            </a:prstTxWarp>
          </a:bodyPr>
          <a:lstStyle/>
          <a:p>
            <a:pPr defTabSz="914127"/>
            <a:endParaRPr lang="en-GB" sz="1800">
              <a:solidFill>
                <a:srgbClr val="464646"/>
              </a:solidFill>
            </a:endParaRPr>
          </a:p>
        </p:txBody>
      </p:sp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7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7"/>
            <a:fld id="{9ED12ABB-3B65-4AD8-A24B-425141D54D3F}" type="datetime1">
              <a:rPr lang="en-US" smtClean="0">
                <a:solidFill>
                  <a:srgbClr val="0071B9"/>
                </a:solidFill>
              </a:rPr>
              <a:pPr defTabSz="914127"/>
              <a:t>8/15/2018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32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pPr defTabSz="914127"/>
            <a:r>
              <a:rPr lang="en-US">
                <a:solidFill>
                  <a:srgbClr val="0071B9"/>
                </a:solidFill>
              </a:rPr>
              <a:t>Confidential  |  © KONE Corporation</a:t>
            </a:r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81" y="6453188"/>
            <a:ext cx="287339" cy="145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pPr defTabSz="914127"/>
            <a:fld id="{604FC64F-66B6-486E-8EFE-9FD96A66D16B}" type="slidenum">
              <a:rPr lang="en-US" smtClean="0">
                <a:solidFill>
                  <a:srgbClr val="0071B9"/>
                </a:solidFill>
              </a:rPr>
              <a:pPr defTabSz="914127"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9"/>
            <a:ext cx="10367963" cy="4608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6th level</a:t>
            </a:r>
          </a:p>
          <a:p>
            <a:pPr lvl="6"/>
            <a:r>
              <a:rPr lang="en-US" dirty="0"/>
              <a:t>7th level</a:t>
            </a:r>
          </a:p>
          <a:p>
            <a:pPr lvl="7"/>
            <a:r>
              <a:rPr lang="en-US" dirty="0"/>
              <a:t>8th level</a:t>
            </a:r>
          </a:p>
          <a:p>
            <a:pPr lvl="8"/>
            <a:r>
              <a:rPr lang="en-US" dirty="0"/>
              <a:t>9th level</a:t>
            </a:r>
            <a:endParaRPr lang="en-GB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15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5" name="(c)" hidden="1"/>
          <p:cNvSpPr txBox="1"/>
          <p:nvPr userDrawn="1"/>
        </p:nvSpPr>
        <p:spPr>
          <a:xfrm>
            <a:off x="11863356" y="6886277"/>
            <a:ext cx="331821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defTabSz="914127"/>
            <a:r>
              <a:rPr lang="fi-FI" sz="200" dirty="0">
                <a:solidFill>
                  <a:srgbClr val="FFFFFF"/>
                </a:solidFill>
              </a:rPr>
              <a:t>©grow. for KONE corporation</a:t>
            </a:r>
            <a:endParaRPr lang="en-GB" sz="200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40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4" r:id="rId1"/>
    <p:sldLayoutId id="2147486305" r:id="rId2"/>
    <p:sldLayoutId id="2147486306" r:id="rId3"/>
    <p:sldLayoutId id="2147486307" r:id="rId4"/>
    <p:sldLayoutId id="2147486308" r:id="rId5"/>
    <p:sldLayoutId id="2147486309" r:id="rId6"/>
    <p:sldLayoutId id="2147486310" r:id="rId7"/>
    <p:sldLayoutId id="2147486311" r:id="rId8"/>
    <p:sldLayoutId id="2147486312" r:id="rId9"/>
    <p:sldLayoutId id="2147486313" r:id="rId10"/>
    <p:sldLayoutId id="2147486314" r:id="rId11"/>
    <p:sldLayoutId id="2147486315" r:id="rId12"/>
    <p:sldLayoutId id="2147486316" r:id="rId13"/>
    <p:sldLayoutId id="2147486317" r:id="rId14"/>
    <p:sldLayoutId id="2147486318" r:id="rId15"/>
    <p:sldLayoutId id="2147486319" r:id="rId16"/>
    <p:sldLayoutId id="2147486320" r:id="rId17"/>
    <p:sldLayoutId id="2147486321" r:id="rId18"/>
    <p:sldLayoutId id="2147486322" r:id="rId19"/>
    <p:sldLayoutId id="2147486323" r:id="rId20"/>
    <p:sldLayoutId id="2147486324" r:id="rId21"/>
    <p:sldLayoutId id="2147486325" r:id="rId22"/>
    <p:sldLayoutId id="2147486326" r:id="rId23"/>
    <p:sldLayoutId id="2147486327" r:id="rId24"/>
    <p:sldLayoutId id="2147486328" r:id="rId25"/>
    <p:sldLayoutId id="2147486329" r:id="rId26"/>
    <p:sldLayoutId id="2147486330" r:id="rId27"/>
    <p:sldLayoutId id="2147486331" r:id="rId28"/>
    <p:sldLayoutId id="2147486332" r:id="rId29"/>
    <p:sldLayoutId id="2147486333" r:id="rId30"/>
    <p:sldLayoutId id="2147486334" r:id="rId31"/>
    <p:sldLayoutId id="2147486335" r:id="rId32"/>
    <p:sldLayoutId id="2147486336" r:id="rId33"/>
    <p:sldLayoutId id="2147486337" r:id="rId34"/>
    <p:sldLayoutId id="2147486338" r:id="rId35"/>
    <p:sldLayoutId id="2147486339" r:id="rId36"/>
    <p:sldLayoutId id="2147486340" r:id="rId37"/>
    <p:sldLayoutId id="2147486341" r:id="rId38"/>
    <p:sldLayoutId id="2147486342" r:id="rId39"/>
    <p:sldLayoutId id="2147486343" r:id="rId40"/>
    <p:sldLayoutId id="2147486344" r:id="rId41"/>
    <p:sldLayoutId id="2147486345" r:id="rId42"/>
    <p:sldLayoutId id="2147486346" r:id="rId43"/>
  </p:sldLayoutIdLst>
  <p:txStyles>
    <p:titleStyle>
      <a:lvl1pPr algn="l" defTabSz="914127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19" indent="-266619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88" indent="-272969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8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207" indent="-266619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40" indent="-265032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795" indent="-274557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4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417" indent="-266619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51" indent="-265032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2003" indent="-274557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624" indent="-266619" algn="l" defTabSz="914127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2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7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87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1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3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78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3" algn="l" defTabSz="91412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96913" y="6454215"/>
            <a:ext cx="2087563" cy="144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9E565A34-4D62-4ED4-B5F4-AD99B2C88DBD}" type="datetime3">
              <a:rPr lang="en-US" smtClean="0">
                <a:solidFill>
                  <a:srgbClr val="0071B9"/>
                </a:solidFill>
              </a:rPr>
              <a:pPr/>
              <a:t>15 August 2018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9410703" y="6454220"/>
            <a:ext cx="2374900" cy="144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700">
                <a:solidFill>
                  <a:schemeClr val="tx2"/>
                </a:solidFill>
              </a:defRPr>
            </a:lvl1pPr>
          </a:lstStyle>
          <a:p>
            <a:r>
              <a:rPr lang="en-US" dirty="0">
                <a:solidFill>
                  <a:srgbClr val="0071B9"/>
                </a:solidFill>
              </a:rPr>
              <a:t>Confidential  |  © KONE Corporation</a:t>
            </a:r>
          </a:p>
        </p:txBody>
      </p:sp>
      <p:sp>
        <p:nvSpPr>
          <p:cNvPr id="10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409577" y="6453209"/>
            <a:ext cx="287339" cy="145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>
              <a:defRPr sz="700">
                <a:solidFill>
                  <a:schemeClr val="tx2"/>
                </a:solidFill>
              </a:defRPr>
            </a:lvl1pPr>
          </a:lstStyle>
          <a:p>
            <a:fld id="{604FC64F-66B6-486E-8EFE-9FD96A66D16B}" type="slidenum">
              <a:rPr lang="en-US" smtClean="0">
                <a:solidFill>
                  <a:srgbClr val="0071B9"/>
                </a:solidFill>
              </a:rPr>
              <a:pPr/>
              <a:t>‹#›</a:t>
            </a:fld>
            <a:endParaRPr lang="en-US" dirty="0">
              <a:solidFill>
                <a:srgbClr val="0071B9"/>
              </a:solidFill>
            </a:endParaRPr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407989" y="1628777"/>
            <a:ext cx="10367963" cy="460851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4" name="Title Placeholder 13"/>
          <p:cNvSpPr>
            <a:spLocks noGrp="1"/>
          </p:cNvSpPr>
          <p:nvPr>
            <p:ph type="title"/>
          </p:nvPr>
        </p:nvSpPr>
        <p:spPr>
          <a:xfrm>
            <a:off x="407989" y="404833"/>
            <a:ext cx="10367963" cy="86360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5" name="(c)" hidden="1"/>
          <p:cNvSpPr txBox="1"/>
          <p:nvPr/>
        </p:nvSpPr>
        <p:spPr>
          <a:xfrm>
            <a:off x="11696659" y="6886273"/>
            <a:ext cx="498534" cy="461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300" dirty="0">
                <a:solidFill>
                  <a:srgbClr val="FFFFFF"/>
                </a:solidFill>
              </a:rPr>
              <a:t>©grow. for KONE corporation</a:t>
            </a:r>
            <a:endParaRPr lang="en-GB" sz="300" dirty="0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1064013" y="404685"/>
            <a:ext cx="720000" cy="364399"/>
            <a:chOff x="3498850" y="2112963"/>
            <a:chExt cx="5197475" cy="2630487"/>
          </a:xfrm>
        </p:grpSpPr>
        <p:sp>
          <p:nvSpPr>
            <p:cNvPr id="17" name="Freeform 6"/>
            <p:cNvSpPr>
              <a:spLocks noEditPoints="1"/>
            </p:cNvSpPr>
            <p:nvPr userDrawn="1"/>
          </p:nvSpPr>
          <p:spPr bwMode="auto">
            <a:xfrm>
              <a:off x="3498850" y="2112963"/>
              <a:ext cx="5197475" cy="2630487"/>
            </a:xfrm>
            <a:custGeom>
              <a:avLst/>
              <a:gdLst>
                <a:gd name="T0" fmla="*/ 0 w 3274"/>
                <a:gd name="T1" fmla="*/ 0 h 1657"/>
                <a:gd name="T2" fmla="*/ 761 w 3274"/>
                <a:gd name="T3" fmla="*/ 0 h 1657"/>
                <a:gd name="T4" fmla="*/ 761 w 3274"/>
                <a:gd name="T5" fmla="*/ 414 h 1657"/>
                <a:gd name="T6" fmla="*/ 761 w 3274"/>
                <a:gd name="T7" fmla="*/ 829 h 1657"/>
                <a:gd name="T8" fmla="*/ 761 w 3274"/>
                <a:gd name="T9" fmla="*/ 1243 h 1657"/>
                <a:gd name="T10" fmla="*/ 761 w 3274"/>
                <a:gd name="T11" fmla="*/ 1657 h 1657"/>
                <a:gd name="T12" fmla="*/ 0 w 3274"/>
                <a:gd name="T13" fmla="*/ 1657 h 1657"/>
                <a:gd name="T14" fmla="*/ 0 w 3274"/>
                <a:gd name="T15" fmla="*/ 1243 h 1657"/>
                <a:gd name="T16" fmla="*/ 0 w 3274"/>
                <a:gd name="T17" fmla="*/ 829 h 1657"/>
                <a:gd name="T18" fmla="*/ 0 w 3274"/>
                <a:gd name="T19" fmla="*/ 414 h 1657"/>
                <a:gd name="T20" fmla="*/ 0 w 3274"/>
                <a:gd name="T21" fmla="*/ 0 h 1657"/>
                <a:gd name="T22" fmla="*/ 1675 w 3274"/>
                <a:gd name="T23" fmla="*/ 0 h 1657"/>
                <a:gd name="T24" fmla="*/ 2436 w 3274"/>
                <a:gd name="T25" fmla="*/ 0 h 1657"/>
                <a:gd name="T26" fmla="*/ 2436 w 3274"/>
                <a:gd name="T27" fmla="*/ 414 h 1657"/>
                <a:gd name="T28" fmla="*/ 2436 w 3274"/>
                <a:gd name="T29" fmla="*/ 829 h 1657"/>
                <a:gd name="T30" fmla="*/ 2436 w 3274"/>
                <a:gd name="T31" fmla="*/ 1243 h 1657"/>
                <a:gd name="T32" fmla="*/ 2436 w 3274"/>
                <a:gd name="T33" fmla="*/ 1657 h 1657"/>
                <a:gd name="T34" fmla="*/ 1675 w 3274"/>
                <a:gd name="T35" fmla="*/ 1657 h 1657"/>
                <a:gd name="T36" fmla="*/ 1675 w 3274"/>
                <a:gd name="T37" fmla="*/ 1243 h 1657"/>
                <a:gd name="T38" fmla="*/ 1675 w 3274"/>
                <a:gd name="T39" fmla="*/ 829 h 1657"/>
                <a:gd name="T40" fmla="*/ 1675 w 3274"/>
                <a:gd name="T41" fmla="*/ 414 h 1657"/>
                <a:gd name="T42" fmla="*/ 1675 w 3274"/>
                <a:gd name="T43" fmla="*/ 0 h 1657"/>
                <a:gd name="T44" fmla="*/ 838 w 3274"/>
                <a:gd name="T45" fmla="*/ 0 h 1657"/>
                <a:gd name="T46" fmla="*/ 1599 w 3274"/>
                <a:gd name="T47" fmla="*/ 0 h 1657"/>
                <a:gd name="T48" fmla="*/ 1599 w 3274"/>
                <a:gd name="T49" fmla="*/ 414 h 1657"/>
                <a:gd name="T50" fmla="*/ 1599 w 3274"/>
                <a:gd name="T51" fmla="*/ 829 h 1657"/>
                <a:gd name="T52" fmla="*/ 1599 w 3274"/>
                <a:gd name="T53" fmla="*/ 1243 h 1657"/>
                <a:gd name="T54" fmla="*/ 1599 w 3274"/>
                <a:gd name="T55" fmla="*/ 1657 h 1657"/>
                <a:gd name="T56" fmla="*/ 838 w 3274"/>
                <a:gd name="T57" fmla="*/ 1657 h 1657"/>
                <a:gd name="T58" fmla="*/ 838 w 3274"/>
                <a:gd name="T59" fmla="*/ 1243 h 1657"/>
                <a:gd name="T60" fmla="*/ 838 w 3274"/>
                <a:gd name="T61" fmla="*/ 829 h 1657"/>
                <a:gd name="T62" fmla="*/ 838 w 3274"/>
                <a:gd name="T63" fmla="*/ 414 h 1657"/>
                <a:gd name="T64" fmla="*/ 838 w 3274"/>
                <a:gd name="T65" fmla="*/ 0 h 1657"/>
                <a:gd name="T66" fmla="*/ 2513 w 3274"/>
                <a:gd name="T67" fmla="*/ 0 h 1657"/>
                <a:gd name="T68" fmla="*/ 3274 w 3274"/>
                <a:gd name="T69" fmla="*/ 0 h 1657"/>
                <a:gd name="T70" fmla="*/ 3274 w 3274"/>
                <a:gd name="T71" fmla="*/ 414 h 1657"/>
                <a:gd name="T72" fmla="*/ 3274 w 3274"/>
                <a:gd name="T73" fmla="*/ 829 h 1657"/>
                <a:gd name="T74" fmla="*/ 3274 w 3274"/>
                <a:gd name="T75" fmla="*/ 1243 h 1657"/>
                <a:gd name="T76" fmla="*/ 3274 w 3274"/>
                <a:gd name="T77" fmla="*/ 1657 h 1657"/>
                <a:gd name="T78" fmla="*/ 2513 w 3274"/>
                <a:gd name="T79" fmla="*/ 1657 h 1657"/>
                <a:gd name="T80" fmla="*/ 2513 w 3274"/>
                <a:gd name="T81" fmla="*/ 1243 h 1657"/>
                <a:gd name="T82" fmla="*/ 2513 w 3274"/>
                <a:gd name="T83" fmla="*/ 829 h 1657"/>
                <a:gd name="T84" fmla="*/ 2513 w 3274"/>
                <a:gd name="T85" fmla="*/ 414 h 1657"/>
                <a:gd name="T86" fmla="*/ 2513 w 3274"/>
                <a:gd name="T8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74" h="1657">
                  <a:moveTo>
                    <a:pt x="0" y="0"/>
                  </a:moveTo>
                  <a:lnTo>
                    <a:pt x="761" y="0"/>
                  </a:lnTo>
                  <a:lnTo>
                    <a:pt x="761" y="414"/>
                  </a:lnTo>
                  <a:lnTo>
                    <a:pt x="761" y="829"/>
                  </a:lnTo>
                  <a:lnTo>
                    <a:pt x="761" y="1243"/>
                  </a:lnTo>
                  <a:lnTo>
                    <a:pt x="761" y="1657"/>
                  </a:lnTo>
                  <a:lnTo>
                    <a:pt x="0" y="1657"/>
                  </a:lnTo>
                  <a:lnTo>
                    <a:pt x="0" y="1243"/>
                  </a:lnTo>
                  <a:lnTo>
                    <a:pt x="0" y="829"/>
                  </a:lnTo>
                  <a:lnTo>
                    <a:pt x="0" y="414"/>
                  </a:lnTo>
                  <a:lnTo>
                    <a:pt x="0" y="0"/>
                  </a:lnTo>
                  <a:close/>
                  <a:moveTo>
                    <a:pt x="1675" y="0"/>
                  </a:moveTo>
                  <a:lnTo>
                    <a:pt x="2436" y="0"/>
                  </a:lnTo>
                  <a:lnTo>
                    <a:pt x="2436" y="414"/>
                  </a:lnTo>
                  <a:lnTo>
                    <a:pt x="2436" y="829"/>
                  </a:lnTo>
                  <a:lnTo>
                    <a:pt x="2436" y="1243"/>
                  </a:lnTo>
                  <a:lnTo>
                    <a:pt x="2436" y="1657"/>
                  </a:lnTo>
                  <a:lnTo>
                    <a:pt x="1675" y="1657"/>
                  </a:lnTo>
                  <a:lnTo>
                    <a:pt x="1675" y="1243"/>
                  </a:lnTo>
                  <a:lnTo>
                    <a:pt x="1675" y="829"/>
                  </a:lnTo>
                  <a:lnTo>
                    <a:pt x="1675" y="414"/>
                  </a:lnTo>
                  <a:lnTo>
                    <a:pt x="1675" y="0"/>
                  </a:lnTo>
                  <a:close/>
                  <a:moveTo>
                    <a:pt x="838" y="0"/>
                  </a:moveTo>
                  <a:lnTo>
                    <a:pt x="1599" y="0"/>
                  </a:lnTo>
                  <a:lnTo>
                    <a:pt x="1599" y="414"/>
                  </a:lnTo>
                  <a:lnTo>
                    <a:pt x="1599" y="829"/>
                  </a:lnTo>
                  <a:lnTo>
                    <a:pt x="1599" y="1243"/>
                  </a:lnTo>
                  <a:lnTo>
                    <a:pt x="1599" y="1657"/>
                  </a:lnTo>
                  <a:lnTo>
                    <a:pt x="838" y="1657"/>
                  </a:lnTo>
                  <a:lnTo>
                    <a:pt x="838" y="1243"/>
                  </a:lnTo>
                  <a:lnTo>
                    <a:pt x="838" y="829"/>
                  </a:lnTo>
                  <a:lnTo>
                    <a:pt x="838" y="414"/>
                  </a:lnTo>
                  <a:lnTo>
                    <a:pt x="838" y="0"/>
                  </a:lnTo>
                  <a:close/>
                  <a:moveTo>
                    <a:pt x="2513" y="0"/>
                  </a:moveTo>
                  <a:lnTo>
                    <a:pt x="3274" y="0"/>
                  </a:lnTo>
                  <a:lnTo>
                    <a:pt x="3274" y="414"/>
                  </a:lnTo>
                  <a:lnTo>
                    <a:pt x="3274" y="829"/>
                  </a:lnTo>
                  <a:lnTo>
                    <a:pt x="3274" y="1243"/>
                  </a:lnTo>
                  <a:lnTo>
                    <a:pt x="3274" y="1657"/>
                  </a:lnTo>
                  <a:lnTo>
                    <a:pt x="2513" y="1657"/>
                  </a:lnTo>
                  <a:lnTo>
                    <a:pt x="2513" y="1243"/>
                  </a:lnTo>
                  <a:lnTo>
                    <a:pt x="2513" y="829"/>
                  </a:lnTo>
                  <a:lnTo>
                    <a:pt x="2513" y="414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rgbClr val="007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3B4245"/>
                </a:solidFill>
              </a:endParaRPr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3673475" y="2916238"/>
              <a:ext cx="4800600" cy="1025525"/>
            </a:xfrm>
            <a:custGeom>
              <a:avLst/>
              <a:gdLst>
                <a:gd name="T0" fmla="*/ 1666 w 3024"/>
                <a:gd name="T1" fmla="*/ 636 h 646"/>
                <a:gd name="T2" fmla="*/ 2226 w 3024"/>
                <a:gd name="T3" fmla="*/ 17 h 646"/>
                <a:gd name="T4" fmla="*/ 1059 w 3024"/>
                <a:gd name="T5" fmla="*/ 3 h 646"/>
                <a:gd name="T6" fmla="*/ 982 w 3024"/>
                <a:gd name="T7" fmla="*/ 23 h 646"/>
                <a:gd name="T8" fmla="*/ 926 w 3024"/>
                <a:gd name="T9" fmla="*/ 51 h 646"/>
                <a:gd name="T10" fmla="*/ 867 w 3024"/>
                <a:gd name="T11" fmla="*/ 100 h 646"/>
                <a:gd name="T12" fmla="*/ 830 w 3024"/>
                <a:gd name="T13" fmla="*/ 149 h 646"/>
                <a:gd name="T14" fmla="*/ 797 w 3024"/>
                <a:gd name="T15" fmla="*/ 221 h 646"/>
                <a:gd name="T16" fmla="*/ 783 w 3024"/>
                <a:gd name="T17" fmla="*/ 304 h 646"/>
                <a:gd name="T18" fmla="*/ 789 w 3024"/>
                <a:gd name="T19" fmla="*/ 392 h 646"/>
                <a:gd name="T20" fmla="*/ 808 w 3024"/>
                <a:gd name="T21" fmla="*/ 454 h 646"/>
                <a:gd name="T22" fmla="*/ 847 w 3024"/>
                <a:gd name="T23" fmla="*/ 522 h 646"/>
                <a:gd name="T24" fmla="*/ 901 w 3024"/>
                <a:gd name="T25" fmla="*/ 576 h 646"/>
                <a:gd name="T26" fmla="*/ 967 w 3024"/>
                <a:gd name="T27" fmla="*/ 616 h 646"/>
                <a:gd name="T28" fmla="*/ 1027 w 3024"/>
                <a:gd name="T29" fmla="*/ 636 h 646"/>
                <a:gd name="T30" fmla="*/ 1109 w 3024"/>
                <a:gd name="T31" fmla="*/ 646 h 646"/>
                <a:gd name="T32" fmla="*/ 1191 w 3024"/>
                <a:gd name="T33" fmla="*/ 636 h 646"/>
                <a:gd name="T34" fmla="*/ 1258 w 3024"/>
                <a:gd name="T35" fmla="*/ 613 h 646"/>
                <a:gd name="T36" fmla="*/ 1317 w 3024"/>
                <a:gd name="T37" fmla="*/ 576 h 646"/>
                <a:gd name="T38" fmla="*/ 1371 w 3024"/>
                <a:gd name="T39" fmla="*/ 522 h 646"/>
                <a:gd name="T40" fmla="*/ 1403 w 3024"/>
                <a:gd name="T41" fmla="*/ 469 h 646"/>
                <a:gd name="T42" fmla="*/ 1429 w 3024"/>
                <a:gd name="T43" fmla="*/ 392 h 646"/>
                <a:gd name="T44" fmla="*/ 1435 w 3024"/>
                <a:gd name="T45" fmla="*/ 304 h 646"/>
                <a:gd name="T46" fmla="*/ 1425 w 3024"/>
                <a:gd name="T47" fmla="*/ 237 h 646"/>
                <a:gd name="T48" fmla="*/ 1396 w 3024"/>
                <a:gd name="T49" fmla="*/ 163 h 646"/>
                <a:gd name="T50" fmla="*/ 1351 w 3024"/>
                <a:gd name="T51" fmla="*/ 100 h 646"/>
                <a:gd name="T52" fmla="*/ 1292 w 3024"/>
                <a:gd name="T53" fmla="*/ 51 h 646"/>
                <a:gd name="T54" fmla="*/ 1236 w 3024"/>
                <a:gd name="T55" fmla="*/ 23 h 646"/>
                <a:gd name="T56" fmla="*/ 1159 w 3024"/>
                <a:gd name="T57" fmla="*/ 3 h 646"/>
                <a:gd name="T58" fmla="*/ 1267 w 3024"/>
                <a:gd name="T59" fmla="*/ 333 h 646"/>
                <a:gd name="T60" fmla="*/ 1261 w 3024"/>
                <a:gd name="T61" fmla="*/ 378 h 646"/>
                <a:gd name="T62" fmla="*/ 1241 w 3024"/>
                <a:gd name="T63" fmla="*/ 425 h 646"/>
                <a:gd name="T64" fmla="*/ 1216 w 3024"/>
                <a:gd name="T65" fmla="*/ 457 h 646"/>
                <a:gd name="T66" fmla="*/ 1178 w 3024"/>
                <a:gd name="T67" fmla="*/ 484 h 646"/>
                <a:gd name="T68" fmla="*/ 1141 w 3024"/>
                <a:gd name="T69" fmla="*/ 497 h 646"/>
                <a:gd name="T70" fmla="*/ 1084 w 3024"/>
                <a:gd name="T71" fmla="*/ 498 h 646"/>
                <a:gd name="T72" fmla="*/ 1046 w 3024"/>
                <a:gd name="T73" fmla="*/ 487 h 646"/>
                <a:gd name="T74" fmla="*/ 1013 w 3024"/>
                <a:gd name="T75" fmla="*/ 467 h 646"/>
                <a:gd name="T76" fmla="*/ 981 w 3024"/>
                <a:gd name="T77" fmla="*/ 432 h 646"/>
                <a:gd name="T78" fmla="*/ 963 w 3024"/>
                <a:gd name="T79" fmla="*/ 395 h 646"/>
                <a:gd name="T80" fmla="*/ 952 w 3024"/>
                <a:gd name="T81" fmla="*/ 352 h 646"/>
                <a:gd name="T82" fmla="*/ 951 w 3024"/>
                <a:gd name="T83" fmla="*/ 303 h 646"/>
                <a:gd name="T84" fmla="*/ 960 w 3024"/>
                <a:gd name="T85" fmla="*/ 258 h 646"/>
                <a:gd name="T86" fmla="*/ 981 w 3024"/>
                <a:gd name="T87" fmla="*/ 213 h 646"/>
                <a:gd name="T88" fmla="*/ 1007 w 3024"/>
                <a:gd name="T89" fmla="*/ 183 h 646"/>
                <a:gd name="T90" fmla="*/ 1046 w 3024"/>
                <a:gd name="T91" fmla="*/ 158 h 646"/>
                <a:gd name="T92" fmla="*/ 1084 w 3024"/>
                <a:gd name="T93" fmla="*/ 147 h 646"/>
                <a:gd name="T94" fmla="*/ 1141 w 3024"/>
                <a:gd name="T95" fmla="*/ 149 h 646"/>
                <a:gd name="T96" fmla="*/ 1178 w 3024"/>
                <a:gd name="T97" fmla="*/ 161 h 646"/>
                <a:gd name="T98" fmla="*/ 1211 w 3024"/>
                <a:gd name="T99" fmla="*/ 183 h 646"/>
                <a:gd name="T100" fmla="*/ 1241 w 3024"/>
                <a:gd name="T101" fmla="*/ 220 h 646"/>
                <a:gd name="T102" fmla="*/ 1258 w 3024"/>
                <a:gd name="T103" fmla="*/ 258 h 646"/>
                <a:gd name="T104" fmla="*/ 1267 w 3024"/>
                <a:gd name="T105" fmla="*/ 303 h 646"/>
                <a:gd name="T106" fmla="*/ 2986 w 3024"/>
                <a:gd name="T107" fmla="*/ 391 h 646"/>
                <a:gd name="T108" fmla="*/ 3024 w 3024"/>
                <a:gd name="T109" fmla="*/ 17 h 646"/>
                <a:gd name="T110" fmla="*/ 2714 w 3024"/>
                <a:gd name="T111" fmla="*/ 496 h 646"/>
                <a:gd name="T112" fmla="*/ 168 w 3024"/>
                <a:gd name="T113" fmla="*/ 287 h 646"/>
                <a:gd name="T114" fmla="*/ 168 w 3024"/>
                <a:gd name="T115" fmla="*/ 344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24" h="646">
                  <a:moveTo>
                    <a:pt x="2070" y="17"/>
                  </a:moveTo>
                  <a:lnTo>
                    <a:pt x="2070" y="319"/>
                  </a:lnTo>
                  <a:lnTo>
                    <a:pt x="1762" y="17"/>
                  </a:lnTo>
                  <a:lnTo>
                    <a:pt x="1666" y="17"/>
                  </a:lnTo>
                  <a:lnTo>
                    <a:pt x="1666" y="636"/>
                  </a:lnTo>
                  <a:lnTo>
                    <a:pt x="1821" y="636"/>
                  </a:lnTo>
                  <a:lnTo>
                    <a:pt x="1821" y="323"/>
                  </a:lnTo>
                  <a:lnTo>
                    <a:pt x="2141" y="636"/>
                  </a:lnTo>
                  <a:lnTo>
                    <a:pt x="2226" y="636"/>
                  </a:lnTo>
                  <a:lnTo>
                    <a:pt x="2226" y="17"/>
                  </a:lnTo>
                  <a:lnTo>
                    <a:pt x="2070" y="17"/>
                  </a:lnTo>
                  <a:close/>
                  <a:moveTo>
                    <a:pt x="1109" y="0"/>
                  </a:moveTo>
                  <a:lnTo>
                    <a:pt x="1092" y="0"/>
                  </a:lnTo>
                  <a:lnTo>
                    <a:pt x="1075" y="1"/>
                  </a:lnTo>
                  <a:lnTo>
                    <a:pt x="1059" y="3"/>
                  </a:lnTo>
                  <a:lnTo>
                    <a:pt x="1043" y="6"/>
                  </a:lnTo>
                  <a:lnTo>
                    <a:pt x="1027" y="9"/>
                  </a:lnTo>
                  <a:lnTo>
                    <a:pt x="1012" y="13"/>
                  </a:lnTo>
                  <a:lnTo>
                    <a:pt x="996" y="18"/>
                  </a:lnTo>
                  <a:lnTo>
                    <a:pt x="982" y="23"/>
                  </a:lnTo>
                  <a:lnTo>
                    <a:pt x="967" y="29"/>
                  </a:lnTo>
                  <a:lnTo>
                    <a:pt x="960" y="32"/>
                  </a:lnTo>
                  <a:lnTo>
                    <a:pt x="953" y="36"/>
                  </a:lnTo>
                  <a:lnTo>
                    <a:pt x="939" y="43"/>
                  </a:lnTo>
                  <a:lnTo>
                    <a:pt x="926" y="51"/>
                  </a:lnTo>
                  <a:lnTo>
                    <a:pt x="913" y="60"/>
                  </a:lnTo>
                  <a:lnTo>
                    <a:pt x="901" y="69"/>
                  </a:lnTo>
                  <a:lnTo>
                    <a:pt x="889" y="79"/>
                  </a:lnTo>
                  <a:lnTo>
                    <a:pt x="878" y="89"/>
                  </a:lnTo>
                  <a:lnTo>
                    <a:pt x="867" y="100"/>
                  </a:lnTo>
                  <a:lnTo>
                    <a:pt x="857" y="111"/>
                  </a:lnTo>
                  <a:lnTo>
                    <a:pt x="847" y="123"/>
                  </a:lnTo>
                  <a:lnTo>
                    <a:pt x="842" y="130"/>
                  </a:lnTo>
                  <a:lnTo>
                    <a:pt x="838" y="136"/>
                  </a:lnTo>
                  <a:lnTo>
                    <a:pt x="830" y="149"/>
                  </a:lnTo>
                  <a:lnTo>
                    <a:pt x="822" y="163"/>
                  </a:lnTo>
                  <a:lnTo>
                    <a:pt x="814" y="177"/>
                  </a:lnTo>
                  <a:lnTo>
                    <a:pt x="808" y="191"/>
                  </a:lnTo>
                  <a:lnTo>
                    <a:pt x="802" y="206"/>
                  </a:lnTo>
                  <a:lnTo>
                    <a:pt x="797" y="221"/>
                  </a:lnTo>
                  <a:lnTo>
                    <a:pt x="793" y="237"/>
                  </a:lnTo>
                  <a:lnTo>
                    <a:pt x="789" y="253"/>
                  </a:lnTo>
                  <a:lnTo>
                    <a:pt x="786" y="270"/>
                  </a:lnTo>
                  <a:lnTo>
                    <a:pt x="784" y="287"/>
                  </a:lnTo>
                  <a:lnTo>
                    <a:pt x="783" y="304"/>
                  </a:lnTo>
                  <a:lnTo>
                    <a:pt x="782" y="323"/>
                  </a:lnTo>
                  <a:lnTo>
                    <a:pt x="783" y="341"/>
                  </a:lnTo>
                  <a:lnTo>
                    <a:pt x="784" y="358"/>
                  </a:lnTo>
                  <a:lnTo>
                    <a:pt x="786" y="375"/>
                  </a:lnTo>
                  <a:lnTo>
                    <a:pt x="789" y="392"/>
                  </a:lnTo>
                  <a:lnTo>
                    <a:pt x="791" y="400"/>
                  </a:lnTo>
                  <a:lnTo>
                    <a:pt x="793" y="408"/>
                  </a:lnTo>
                  <a:lnTo>
                    <a:pt x="797" y="424"/>
                  </a:lnTo>
                  <a:lnTo>
                    <a:pt x="802" y="439"/>
                  </a:lnTo>
                  <a:lnTo>
                    <a:pt x="808" y="454"/>
                  </a:lnTo>
                  <a:lnTo>
                    <a:pt x="814" y="469"/>
                  </a:lnTo>
                  <a:lnTo>
                    <a:pt x="822" y="483"/>
                  </a:lnTo>
                  <a:lnTo>
                    <a:pt x="830" y="496"/>
                  </a:lnTo>
                  <a:lnTo>
                    <a:pt x="838" y="509"/>
                  </a:lnTo>
                  <a:lnTo>
                    <a:pt x="847" y="522"/>
                  </a:lnTo>
                  <a:lnTo>
                    <a:pt x="857" y="534"/>
                  </a:lnTo>
                  <a:lnTo>
                    <a:pt x="867" y="545"/>
                  </a:lnTo>
                  <a:lnTo>
                    <a:pt x="878" y="556"/>
                  </a:lnTo>
                  <a:lnTo>
                    <a:pt x="889" y="566"/>
                  </a:lnTo>
                  <a:lnTo>
                    <a:pt x="901" y="576"/>
                  </a:lnTo>
                  <a:lnTo>
                    <a:pt x="913" y="585"/>
                  </a:lnTo>
                  <a:lnTo>
                    <a:pt x="926" y="594"/>
                  </a:lnTo>
                  <a:lnTo>
                    <a:pt x="939" y="602"/>
                  </a:lnTo>
                  <a:lnTo>
                    <a:pt x="953" y="609"/>
                  </a:lnTo>
                  <a:lnTo>
                    <a:pt x="967" y="616"/>
                  </a:lnTo>
                  <a:lnTo>
                    <a:pt x="974" y="619"/>
                  </a:lnTo>
                  <a:lnTo>
                    <a:pt x="982" y="622"/>
                  </a:lnTo>
                  <a:lnTo>
                    <a:pt x="996" y="628"/>
                  </a:lnTo>
                  <a:lnTo>
                    <a:pt x="1012" y="632"/>
                  </a:lnTo>
                  <a:lnTo>
                    <a:pt x="1027" y="636"/>
                  </a:lnTo>
                  <a:lnTo>
                    <a:pt x="1043" y="640"/>
                  </a:lnTo>
                  <a:lnTo>
                    <a:pt x="1059" y="642"/>
                  </a:lnTo>
                  <a:lnTo>
                    <a:pt x="1075" y="644"/>
                  </a:lnTo>
                  <a:lnTo>
                    <a:pt x="1092" y="645"/>
                  </a:lnTo>
                  <a:lnTo>
                    <a:pt x="1109" y="646"/>
                  </a:lnTo>
                  <a:lnTo>
                    <a:pt x="1126" y="645"/>
                  </a:lnTo>
                  <a:lnTo>
                    <a:pt x="1142" y="644"/>
                  </a:lnTo>
                  <a:lnTo>
                    <a:pt x="1159" y="642"/>
                  </a:lnTo>
                  <a:lnTo>
                    <a:pt x="1175" y="640"/>
                  </a:lnTo>
                  <a:lnTo>
                    <a:pt x="1191" y="636"/>
                  </a:lnTo>
                  <a:lnTo>
                    <a:pt x="1206" y="632"/>
                  </a:lnTo>
                  <a:lnTo>
                    <a:pt x="1221" y="628"/>
                  </a:lnTo>
                  <a:lnTo>
                    <a:pt x="1236" y="622"/>
                  </a:lnTo>
                  <a:lnTo>
                    <a:pt x="1251" y="616"/>
                  </a:lnTo>
                  <a:lnTo>
                    <a:pt x="1258" y="613"/>
                  </a:lnTo>
                  <a:lnTo>
                    <a:pt x="1265" y="609"/>
                  </a:lnTo>
                  <a:lnTo>
                    <a:pt x="1279" y="602"/>
                  </a:lnTo>
                  <a:lnTo>
                    <a:pt x="1292" y="594"/>
                  </a:lnTo>
                  <a:lnTo>
                    <a:pt x="1305" y="585"/>
                  </a:lnTo>
                  <a:lnTo>
                    <a:pt x="1317" y="576"/>
                  </a:lnTo>
                  <a:lnTo>
                    <a:pt x="1329" y="566"/>
                  </a:lnTo>
                  <a:lnTo>
                    <a:pt x="1340" y="556"/>
                  </a:lnTo>
                  <a:lnTo>
                    <a:pt x="1351" y="545"/>
                  </a:lnTo>
                  <a:lnTo>
                    <a:pt x="1361" y="534"/>
                  </a:lnTo>
                  <a:lnTo>
                    <a:pt x="1371" y="522"/>
                  </a:lnTo>
                  <a:lnTo>
                    <a:pt x="1375" y="516"/>
                  </a:lnTo>
                  <a:lnTo>
                    <a:pt x="1380" y="509"/>
                  </a:lnTo>
                  <a:lnTo>
                    <a:pt x="1388" y="496"/>
                  </a:lnTo>
                  <a:lnTo>
                    <a:pt x="1396" y="483"/>
                  </a:lnTo>
                  <a:lnTo>
                    <a:pt x="1403" y="469"/>
                  </a:lnTo>
                  <a:lnTo>
                    <a:pt x="1410" y="454"/>
                  </a:lnTo>
                  <a:lnTo>
                    <a:pt x="1416" y="439"/>
                  </a:lnTo>
                  <a:lnTo>
                    <a:pt x="1421" y="424"/>
                  </a:lnTo>
                  <a:lnTo>
                    <a:pt x="1425" y="408"/>
                  </a:lnTo>
                  <a:lnTo>
                    <a:pt x="1429" y="392"/>
                  </a:lnTo>
                  <a:lnTo>
                    <a:pt x="1432" y="375"/>
                  </a:lnTo>
                  <a:lnTo>
                    <a:pt x="1434" y="358"/>
                  </a:lnTo>
                  <a:lnTo>
                    <a:pt x="1435" y="341"/>
                  </a:lnTo>
                  <a:lnTo>
                    <a:pt x="1435" y="323"/>
                  </a:lnTo>
                  <a:lnTo>
                    <a:pt x="1435" y="304"/>
                  </a:lnTo>
                  <a:lnTo>
                    <a:pt x="1434" y="287"/>
                  </a:lnTo>
                  <a:lnTo>
                    <a:pt x="1432" y="270"/>
                  </a:lnTo>
                  <a:lnTo>
                    <a:pt x="1429" y="253"/>
                  </a:lnTo>
                  <a:lnTo>
                    <a:pt x="1427" y="245"/>
                  </a:lnTo>
                  <a:lnTo>
                    <a:pt x="1425" y="237"/>
                  </a:lnTo>
                  <a:lnTo>
                    <a:pt x="1421" y="221"/>
                  </a:lnTo>
                  <a:lnTo>
                    <a:pt x="1416" y="206"/>
                  </a:lnTo>
                  <a:lnTo>
                    <a:pt x="1410" y="191"/>
                  </a:lnTo>
                  <a:lnTo>
                    <a:pt x="1403" y="177"/>
                  </a:lnTo>
                  <a:lnTo>
                    <a:pt x="1396" y="163"/>
                  </a:lnTo>
                  <a:lnTo>
                    <a:pt x="1388" y="149"/>
                  </a:lnTo>
                  <a:lnTo>
                    <a:pt x="1380" y="136"/>
                  </a:lnTo>
                  <a:lnTo>
                    <a:pt x="1371" y="123"/>
                  </a:lnTo>
                  <a:lnTo>
                    <a:pt x="1361" y="111"/>
                  </a:lnTo>
                  <a:lnTo>
                    <a:pt x="1351" y="100"/>
                  </a:lnTo>
                  <a:lnTo>
                    <a:pt x="1340" y="89"/>
                  </a:lnTo>
                  <a:lnTo>
                    <a:pt x="1329" y="79"/>
                  </a:lnTo>
                  <a:lnTo>
                    <a:pt x="1317" y="69"/>
                  </a:lnTo>
                  <a:lnTo>
                    <a:pt x="1305" y="60"/>
                  </a:lnTo>
                  <a:lnTo>
                    <a:pt x="1292" y="51"/>
                  </a:lnTo>
                  <a:lnTo>
                    <a:pt x="1279" y="43"/>
                  </a:lnTo>
                  <a:lnTo>
                    <a:pt x="1265" y="36"/>
                  </a:lnTo>
                  <a:lnTo>
                    <a:pt x="1251" y="29"/>
                  </a:lnTo>
                  <a:lnTo>
                    <a:pt x="1244" y="26"/>
                  </a:lnTo>
                  <a:lnTo>
                    <a:pt x="1236" y="23"/>
                  </a:lnTo>
                  <a:lnTo>
                    <a:pt x="1221" y="18"/>
                  </a:lnTo>
                  <a:lnTo>
                    <a:pt x="1206" y="13"/>
                  </a:lnTo>
                  <a:lnTo>
                    <a:pt x="1191" y="9"/>
                  </a:lnTo>
                  <a:lnTo>
                    <a:pt x="1175" y="6"/>
                  </a:lnTo>
                  <a:lnTo>
                    <a:pt x="1159" y="3"/>
                  </a:lnTo>
                  <a:lnTo>
                    <a:pt x="1142" y="1"/>
                  </a:lnTo>
                  <a:lnTo>
                    <a:pt x="1126" y="0"/>
                  </a:lnTo>
                  <a:lnTo>
                    <a:pt x="1109" y="0"/>
                  </a:lnTo>
                  <a:close/>
                  <a:moveTo>
                    <a:pt x="1268" y="323"/>
                  </a:moveTo>
                  <a:lnTo>
                    <a:pt x="1267" y="333"/>
                  </a:lnTo>
                  <a:lnTo>
                    <a:pt x="1267" y="342"/>
                  </a:lnTo>
                  <a:lnTo>
                    <a:pt x="1266" y="352"/>
                  </a:lnTo>
                  <a:lnTo>
                    <a:pt x="1264" y="361"/>
                  </a:lnTo>
                  <a:lnTo>
                    <a:pt x="1263" y="370"/>
                  </a:lnTo>
                  <a:lnTo>
                    <a:pt x="1261" y="378"/>
                  </a:lnTo>
                  <a:lnTo>
                    <a:pt x="1258" y="387"/>
                  </a:lnTo>
                  <a:lnTo>
                    <a:pt x="1255" y="395"/>
                  </a:lnTo>
                  <a:lnTo>
                    <a:pt x="1249" y="411"/>
                  </a:lnTo>
                  <a:lnTo>
                    <a:pt x="1245" y="418"/>
                  </a:lnTo>
                  <a:lnTo>
                    <a:pt x="1241" y="425"/>
                  </a:lnTo>
                  <a:lnTo>
                    <a:pt x="1237" y="432"/>
                  </a:lnTo>
                  <a:lnTo>
                    <a:pt x="1232" y="439"/>
                  </a:lnTo>
                  <a:lnTo>
                    <a:pt x="1227" y="445"/>
                  </a:lnTo>
                  <a:lnTo>
                    <a:pt x="1222" y="451"/>
                  </a:lnTo>
                  <a:lnTo>
                    <a:pt x="1216" y="457"/>
                  </a:lnTo>
                  <a:lnTo>
                    <a:pt x="1211" y="462"/>
                  </a:lnTo>
                  <a:lnTo>
                    <a:pt x="1205" y="467"/>
                  </a:lnTo>
                  <a:lnTo>
                    <a:pt x="1198" y="472"/>
                  </a:lnTo>
                  <a:lnTo>
                    <a:pt x="1185" y="480"/>
                  </a:lnTo>
                  <a:lnTo>
                    <a:pt x="1178" y="484"/>
                  </a:lnTo>
                  <a:lnTo>
                    <a:pt x="1171" y="487"/>
                  </a:lnTo>
                  <a:lnTo>
                    <a:pt x="1164" y="490"/>
                  </a:lnTo>
                  <a:lnTo>
                    <a:pt x="1157" y="493"/>
                  </a:lnTo>
                  <a:lnTo>
                    <a:pt x="1149" y="495"/>
                  </a:lnTo>
                  <a:lnTo>
                    <a:pt x="1141" y="497"/>
                  </a:lnTo>
                  <a:lnTo>
                    <a:pt x="1133" y="498"/>
                  </a:lnTo>
                  <a:lnTo>
                    <a:pt x="1125" y="499"/>
                  </a:lnTo>
                  <a:lnTo>
                    <a:pt x="1109" y="500"/>
                  </a:lnTo>
                  <a:lnTo>
                    <a:pt x="1092" y="499"/>
                  </a:lnTo>
                  <a:lnTo>
                    <a:pt x="1084" y="498"/>
                  </a:lnTo>
                  <a:lnTo>
                    <a:pt x="1076" y="497"/>
                  </a:lnTo>
                  <a:lnTo>
                    <a:pt x="1069" y="495"/>
                  </a:lnTo>
                  <a:lnTo>
                    <a:pt x="1061" y="493"/>
                  </a:lnTo>
                  <a:lnTo>
                    <a:pt x="1054" y="490"/>
                  </a:lnTo>
                  <a:lnTo>
                    <a:pt x="1046" y="487"/>
                  </a:lnTo>
                  <a:lnTo>
                    <a:pt x="1039" y="484"/>
                  </a:lnTo>
                  <a:lnTo>
                    <a:pt x="1033" y="480"/>
                  </a:lnTo>
                  <a:lnTo>
                    <a:pt x="1026" y="476"/>
                  </a:lnTo>
                  <a:lnTo>
                    <a:pt x="1019" y="472"/>
                  </a:lnTo>
                  <a:lnTo>
                    <a:pt x="1013" y="467"/>
                  </a:lnTo>
                  <a:lnTo>
                    <a:pt x="1007" y="462"/>
                  </a:lnTo>
                  <a:lnTo>
                    <a:pt x="1002" y="457"/>
                  </a:lnTo>
                  <a:lnTo>
                    <a:pt x="996" y="451"/>
                  </a:lnTo>
                  <a:lnTo>
                    <a:pt x="986" y="439"/>
                  </a:lnTo>
                  <a:lnTo>
                    <a:pt x="981" y="432"/>
                  </a:lnTo>
                  <a:lnTo>
                    <a:pt x="977" y="425"/>
                  </a:lnTo>
                  <a:lnTo>
                    <a:pt x="973" y="418"/>
                  </a:lnTo>
                  <a:lnTo>
                    <a:pt x="969" y="411"/>
                  </a:lnTo>
                  <a:lnTo>
                    <a:pt x="966" y="403"/>
                  </a:lnTo>
                  <a:lnTo>
                    <a:pt x="963" y="395"/>
                  </a:lnTo>
                  <a:lnTo>
                    <a:pt x="960" y="387"/>
                  </a:lnTo>
                  <a:lnTo>
                    <a:pt x="957" y="378"/>
                  </a:lnTo>
                  <a:lnTo>
                    <a:pt x="955" y="370"/>
                  </a:lnTo>
                  <a:lnTo>
                    <a:pt x="953" y="361"/>
                  </a:lnTo>
                  <a:lnTo>
                    <a:pt x="952" y="352"/>
                  </a:lnTo>
                  <a:lnTo>
                    <a:pt x="951" y="342"/>
                  </a:lnTo>
                  <a:lnTo>
                    <a:pt x="951" y="333"/>
                  </a:lnTo>
                  <a:lnTo>
                    <a:pt x="950" y="323"/>
                  </a:lnTo>
                  <a:lnTo>
                    <a:pt x="951" y="312"/>
                  </a:lnTo>
                  <a:lnTo>
                    <a:pt x="951" y="303"/>
                  </a:lnTo>
                  <a:lnTo>
                    <a:pt x="952" y="294"/>
                  </a:lnTo>
                  <a:lnTo>
                    <a:pt x="953" y="284"/>
                  </a:lnTo>
                  <a:lnTo>
                    <a:pt x="955" y="276"/>
                  </a:lnTo>
                  <a:lnTo>
                    <a:pt x="957" y="267"/>
                  </a:lnTo>
                  <a:lnTo>
                    <a:pt x="960" y="258"/>
                  </a:lnTo>
                  <a:lnTo>
                    <a:pt x="963" y="250"/>
                  </a:lnTo>
                  <a:lnTo>
                    <a:pt x="969" y="235"/>
                  </a:lnTo>
                  <a:lnTo>
                    <a:pt x="973" y="227"/>
                  </a:lnTo>
                  <a:lnTo>
                    <a:pt x="977" y="220"/>
                  </a:lnTo>
                  <a:lnTo>
                    <a:pt x="981" y="213"/>
                  </a:lnTo>
                  <a:lnTo>
                    <a:pt x="986" y="207"/>
                  </a:lnTo>
                  <a:lnTo>
                    <a:pt x="991" y="200"/>
                  </a:lnTo>
                  <a:lnTo>
                    <a:pt x="996" y="194"/>
                  </a:lnTo>
                  <a:lnTo>
                    <a:pt x="1002" y="189"/>
                  </a:lnTo>
                  <a:lnTo>
                    <a:pt x="1007" y="183"/>
                  </a:lnTo>
                  <a:lnTo>
                    <a:pt x="1013" y="178"/>
                  </a:lnTo>
                  <a:lnTo>
                    <a:pt x="1019" y="174"/>
                  </a:lnTo>
                  <a:lnTo>
                    <a:pt x="1033" y="165"/>
                  </a:lnTo>
                  <a:lnTo>
                    <a:pt x="1039" y="161"/>
                  </a:lnTo>
                  <a:lnTo>
                    <a:pt x="1046" y="158"/>
                  </a:lnTo>
                  <a:lnTo>
                    <a:pt x="1054" y="155"/>
                  </a:lnTo>
                  <a:lnTo>
                    <a:pt x="1061" y="153"/>
                  </a:lnTo>
                  <a:lnTo>
                    <a:pt x="1069" y="150"/>
                  </a:lnTo>
                  <a:lnTo>
                    <a:pt x="1076" y="149"/>
                  </a:lnTo>
                  <a:lnTo>
                    <a:pt x="1084" y="147"/>
                  </a:lnTo>
                  <a:lnTo>
                    <a:pt x="1092" y="146"/>
                  </a:lnTo>
                  <a:lnTo>
                    <a:pt x="1109" y="145"/>
                  </a:lnTo>
                  <a:lnTo>
                    <a:pt x="1125" y="146"/>
                  </a:lnTo>
                  <a:lnTo>
                    <a:pt x="1133" y="147"/>
                  </a:lnTo>
                  <a:lnTo>
                    <a:pt x="1141" y="149"/>
                  </a:lnTo>
                  <a:lnTo>
                    <a:pt x="1149" y="150"/>
                  </a:lnTo>
                  <a:lnTo>
                    <a:pt x="1157" y="153"/>
                  </a:lnTo>
                  <a:lnTo>
                    <a:pt x="1164" y="155"/>
                  </a:lnTo>
                  <a:lnTo>
                    <a:pt x="1171" y="158"/>
                  </a:lnTo>
                  <a:lnTo>
                    <a:pt x="1178" y="161"/>
                  </a:lnTo>
                  <a:lnTo>
                    <a:pt x="1185" y="165"/>
                  </a:lnTo>
                  <a:lnTo>
                    <a:pt x="1192" y="169"/>
                  </a:lnTo>
                  <a:lnTo>
                    <a:pt x="1198" y="174"/>
                  </a:lnTo>
                  <a:lnTo>
                    <a:pt x="1205" y="178"/>
                  </a:lnTo>
                  <a:lnTo>
                    <a:pt x="1211" y="183"/>
                  </a:lnTo>
                  <a:lnTo>
                    <a:pt x="1216" y="189"/>
                  </a:lnTo>
                  <a:lnTo>
                    <a:pt x="1222" y="194"/>
                  </a:lnTo>
                  <a:lnTo>
                    <a:pt x="1232" y="207"/>
                  </a:lnTo>
                  <a:lnTo>
                    <a:pt x="1237" y="213"/>
                  </a:lnTo>
                  <a:lnTo>
                    <a:pt x="1241" y="220"/>
                  </a:lnTo>
                  <a:lnTo>
                    <a:pt x="1245" y="227"/>
                  </a:lnTo>
                  <a:lnTo>
                    <a:pt x="1249" y="235"/>
                  </a:lnTo>
                  <a:lnTo>
                    <a:pt x="1252" y="242"/>
                  </a:lnTo>
                  <a:lnTo>
                    <a:pt x="1255" y="250"/>
                  </a:lnTo>
                  <a:lnTo>
                    <a:pt x="1258" y="258"/>
                  </a:lnTo>
                  <a:lnTo>
                    <a:pt x="1261" y="267"/>
                  </a:lnTo>
                  <a:lnTo>
                    <a:pt x="1263" y="276"/>
                  </a:lnTo>
                  <a:lnTo>
                    <a:pt x="1264" y="284"/>
                  </a:lnTo>
                  <a:lnTo>
                    <a:pt x="1266" y="294"/>
                  </a:lnTo>
                  <a:lnTo>
                    <a:pt x="1267" y="303"/>
                  </a:lnTo>
                  <a:lnTo>
                    <a:pt x="1267" y="312"/>
                  </a:lnTo>
                  <a:lnTo>
                    <a:pt x="1268" y="323"/>
                  </a:lnTo>
                  <a:close/>
                  <a:moveTo>
                    <a:pt x="2714" y="496"/>
                  </a:moveTo>
                  <a:lnTo>
                    <a:pt x="2714" y="391"/>
                  </a:lnTo>
                  <a:lnTo>
                    <a:pt x="2986" y="391"/>
                  </a:lnTo>
                  <a:lnTo>
                    <a:pt x="2986" y="258"/>
                  </a:lnTo>
                  <a:lnTo>
                    <a:pt x="2714" y="258"/>
                  </a:lnTo>
                  <a:lnTo>
                    <a:pt x="2714" y="154"/>
                  </a:lnTo>
                  <a:lnTo>
                    <a:pt x="3024" y="154"/>
                  </a:lnTo>
                  <a:lnTo>
                    <a:pt x="3024" y="17"/>
                  </a:lnTo>
                  <a:lnTo>
                    <a:pt x="2548" y="17"/>
                  </a:lnTo>
                  <a:lnTo>
                    <a:pt x="2548" y="636"/>
                  </a:lnTo>
                  <a:lnTo>
                    <a:pt x="3024" y="636"/>
                  </a:lnTo>
                  <a:lnTo>
                    <a:pt x="3024" y="496"/>
                  </a:lnTo>
                  <a:lnTo>
                    <a:pt x="2714" y="496"/>
                  </a:lnTo>
                  <a:close/>
                  <a:moveTo>
                    <a:pt x="589" y="636"/>
                  </a:moveTo>
                  <a:lnTo>
                    <a:pt x="344" y="308"/>
                  </a:lnTo>
                  <a:lnTo>
                    <a:pt x="573" y="17"/>
                  </a:lnTo>
                  <a:lnTo>
                    <a:pt x="375" y="17"/>
                  </a:lnTo>
                  <a:lnTo>
                    <a:pt x="168" y="287"/>
                  </a:lnTo>
                  <a:lnTo>
                    <a:pt x="168" y="17"/>
                  </a:lnTo>
                  <a:lnTo>
                    <a:pt x="0" y="17"/>
                  </a:lnTo>
                  <a:lnTo>
                    <a:pt x="0" y="636"/>
                  </a:lnTo>
                  <a:lnTo>
                    <a:pt x="168" y="636"/>
                  </a:lnTo>
                  <a:lnTo>
                    <a:pt x="168" y="344"/>
                  </a:lnTo>
                  <a:lnTo>
                    <a:pt x="383" y="636"/>
                  </a:lnTo>
                  <a:lnTo>
                    <a:pt x="589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3B4245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2701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48" r:id="rId1"/>
    <p:sldLayoutId id="2147486349" r:id="rId2"/>
    <p:sldLayoutId id="2147486350" r:id="rId3"/>
    <p:sldLayoutId id="2147486351" r:id="rId4"/>
    <p:sldLayoutId id="2147486352" r:id="rId5"/>
    <p:sldLayoutId id="2147486353" r:id="rId6"/>
    <p:sldLayoutId id="2147486354" r:id="rId7"/>
    <p:sldLayoutId id="2147486355" r:id="rId8"/>
    <p:sldLayoutId id="2147486356" r:id="rId9"/>
    <p:sldLayoutId id="2147486357" r:id="rId10"/>
    <p:sldLayoutId id="2147486358" r:id="rId11"/>
    <p:sldLayoutId id="2147486359" r:id="rId12"/>
    <p:sldLayoutId id="2147486360" r:id="rId13"/>
    <p:sldLayoutId id="2147486361" r:id="rId14"/>
    <p:sldLayoutId id="2147486362" r:id="rId15"/>
    <p:sldLayoutId id="2147486363" r:id="rId16"/>
    <p:sldLayoutId id="2147486364" r:id="rId17"/>
    <p:sldLayoutId id="2147486365" r:id="rId18"/>
    <p:sldLayoutId id="2147486366" r:id="rId19"/>
    <p:sldLayoutId id="2147486367" r:id="rId20"/>
    <p:sldLayoutId id="2147486368" r:id="rId21"/>
    <p:sldLayoutId id="2147486369" r:id="rId22"/>
    <p:sldLayoutId id="2147486370" r:id="rId23"/>
    <p:sldLayoutId id="2147486371" r:id="rId24"/>
    <p:sldLayoutId id="2147486372" r:id="rId25"/>
    <p:sldLayoutId id="2147486373" r:id="rId26"/>
    <p:sldLayoutId id="2147486374" r:id="rId27"/>
    <p:sldLayoutId id="2147486375" r:id="rId28"/>
    <p:sldLayoutId id="2147486376" r:id="rId29"/>
    <p:sldLayoutId id="2147486377" r:id="rId30"/>
    <p:sldLayoutId id="2147486378" r:id="rId31"/>
    <p:sldLayoutId id="2147486379" r:id="rId32"/>
    <p:sldLayoutId id="2147486380" r:id="rId33"/>
    <p:sldLayoutId id="2147486381" r:id="rId34"/>
    <p:sldLayoutId id="2147486382" r:id="rId35"/>
    <p:sldLayoutId id="2147486383" r:id="rId36"/>
  </p:sldLayoutIdLst>
  <p:hf hdr="0"/>
  <p:txStyles>
    <p:titleStyle>
      <a:lvl1pPr algn="l" defTabSz="914105" rtl="0" eaLnBrk="1" latinLnBrk="0" hangingPunct="1">
        <a:lnSpc>
          <a:spcPct val="85000"/>
        </a:lnSpc>
        <a:spcBef>
          <a:spcPct val="0"/>
        </a:spcBef>
        <a:buNone/>
        <a:defRPr lang="en-US" sz="3200" kern="1200" cap="none" spc="0" baseline="0" noProof="0" dirty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6613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2000" kern="1200" noProof="0" dirty="0">
          <a:solidFill>
            <a:schemeClr val="tx1"/>
          </a:solidFill>
          <a:latin typeface="+mn-lt"/>
          <a:ea typeface="+mn-ea"/>
          <a:cs typeface="+mn-cs"/>
        </a:defRPr>
      </a:lvl1pPr>
      <a:lvl2pPr marL="539577" indent="-272964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900" kern="1200" noProof="0" dirty="0">
          <a:solidFill>
            <a:schemeClr val="tx1"/>
          </a:solidFill>
          <a:latin typeface="+mn-lt"/>
          <a:ea typeface="+mn-ea"/>
          <a:cs typeface="+mn-cs"/>
        </a:defRPr>
      </a:lvl2pPr>
      <a:lvl3pPr marL="806191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600" kern="1200" noProof="0" dirty="0">
          <a:solidFill>
            <a:schemeClr val="tx1"/>
          </a:solidFill>
          <a:latin typeface="+mn-lt"/>
          <a:ea typeface="+mn-ea"/>
          <a:cs typeface="+mn-cs"/>
        </a:defRPr>
      </a:lvl3pPr>
      <a:lvl4pPr marL="107121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4pPr>
      <a:lvl5pPr marL="1345766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Wingdings" panose="05000000000000000000" pitchFamily="2" charset="2"/>
        <a:buChar char="§"/>
        <a:defRPr lang="en-US" sz="1500" kern="1200" noProof="0" dirty="0">
          <a:solidFill>
            <a:schemeClr val="tx1"/>
          </a:solidFill>
          <a:latin typeface="+mn-lt"/>
          <a:ea typeface="+mn-ea"/>
          <a:cs typeface="+mn-cs"/>
        </a:defRPr>
      </a:lvl5pPr>
      <a:lvl6pPr marL="161238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6pPr>
      <a:lvl7pPr marL="1877406" indent="-265027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7pPr>
      <a:lvl8pPr marL="2151957" indent="-274552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–"/>
        <a:defRPr lang="en-US" sz="1200" kern="1200" baseline="0" noProof="0" dirty="0">
          <a:solidFill>
            <a:schemeClr val="tx1"/>
          </a:solidFill>
          <a:latin typeface="+mn-lt"/>
          <a:ea typeface="+mn-ea"/>
          <a:cs typeface="+mn-cs"/>
        </a:defRPr>
      </a:lvl8pPr>
      <a:lvl9pPr marL="2418570" indent="-266613" algn="l" defTabSz="914105" rtl="0" eaLnBrk="1" latinLnBrk="0" hangingPunct="1">
        <a:lnSpc>
          <a:spcPct val="120000"/>
        </a:lnSpc>
        <a:spcBef>
          <a:spcPts val="400"/>
        </a:spcBef>
        <a:buClr>
          <a:schemeClr val="tx2"/>
        </a:buClr>
        <a:buFont typeface="Arial" panose="020B0604020202020204" pitchFamily="34" charset="0"/>
        <a:buChar char="•"/>
        <a:defRPr lang="en-US" sz="1200" kern="1200" noProof="0" dirty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4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05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58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1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27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14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360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407" algn="l" defTabSz="914105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33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8.bin"/><Relationship Id="rId2" Type="http://schemas.openxmlformats.org/officeDocument/2006/relationships/slideLayout" Target="../slideLayouts/slideLayout37.xml"/><Relationship Id="rId1" Type="http://schemas.openxmlformats.org/officeDocument/2006/relationships/vmlDrawing" Target="../drawings/vmlDrawing68.vml"/><Relationship Id="rId4" Type="http://schemas.openxmlformats.org/officeDocument/2006/relationships/image" Target="../media/image24.wm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10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7.xml"/><Relationship Id="rId5" Type="http://schemas.openxmlformats.org/officeDocument/2006/relationships/chart" Target="../charts/chart3.xml"/><Relationship Id="rId4" Type="http://schemas.openxmlformats.org/officeDocument/2006/relationships/chart" Target="../charts/char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5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37.png"/><Relationship Id="rId3" Type="http://schemas.openxmlformats.org/officeDocument/2006/relationships/image" Target="../media/image27.png"/><Relationship Id="rId7" Type="http://schemas.openxmlformats.org/officeDocument/2006/relationships/image" Target="../media/image31.png"/><Relationship Id="rId12" Type="http://schemas.openxmlformats.org/officeDocument/2006/relationships/image" Target="../media/image36.png"/><Relationship Id="rId17" Type="http://schemas.openxmlformats.org/officeDocument/2006/relationships/image" Target="../media/image41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40.jpeg"/><Relationship Id="rId1" Type="http://schemas.openxmlformats.org/officeDocument/2006/relationships/slideLayout" Target="../slideLayouts/slideLayout1364.xml"/><Relationship Id="rId6" Type="http://schemas.openxmlformats.org/officeDocument/2006/relationships/image" Target="../media/image30.png"/><Relationship Id="rId11" Type="http://schemas.openxmlformats.org/officeDocument/2006/relationships/image" Target="../media/image35.png"/><Relationship Id="rId5" Type="http://schemas.openxmlformats.org/officeDocument/2006/relationships/image" Target="../media/image29.png"/><Relationship Id="rId15" Type="http://schemas.openxmlformats.org/officeDocument/2006/relationships/image" Target="../media/image39.png"/><Relationship Id="rId10" Type="http://schemas.openxmlformats.org/officeDocument/2006/relationships/image" Target="../media/image34.png"/><Relationship Id="rId4" Type="http://schemas.openxmlformats.org/officeDocument/2006/relationships/image" Target="../media/image28.png"/><Relationship Id="rId9" Type="http://schemas.openxmlformats.org/officeDocument/2006/relationships/image" Target="../media/image33.png"/><Relationship Id="rId14" Type="http://schemas.openxmlformats.org/officeDocument/2006/relationships/image" Target="../media/image38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136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69E8D6-A5D2-4BAA-B525-2C501032C3F4}" type="datetime3">
              <a:rPr lang="en-US" smtClean="0"/>
              <a:pPr/>
              <a:t>15 August 2018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Confidential  |  © KONE Corporation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12" name="Title 6"/>
          <p:cNvSpPr>
            <a:spLocks noGrp="1"/>
          </p:cNvSpPr>
          <p:nvPr>
            <p:ph type="ctrTitle"/>
          </p:nvPr>
        </p:nvSpPr>
        <p:spPr>
          <a:xfrm>
            <a:off x="152466" y="4725144"/>
            <a:ext cx="12039534" cy="1294199"/>
          </a:xfrm>
        </p:spPr>
        <p:txBody>
          <a:bodyPr/>
          <a:lstStyle/>
          <a:p>
            <a:r>
              <a:rPr lang="en-US" sz="3200" b="1" smtClean="0">
                <a:effectLst/>
              </a:rPr>
              <a:t>ĐỊNH HƯỚNG HOẠT ĐỘNG CỦA TRUNG TÂM ĐÀO TẠO</a:t>
            </a:r>
            <a:endParaRPr lang="en-US" sz="3200" b="1" dirty="0">
              <a:effectLst/>
            </a:endParaRPr>
          </a:p>
        </p:txBody>
      </p:sp>
      <p:sp>
        <p:nvSpPr>
          <p:cNvPr id="13" name="Subtitle 7"/>
          <p:cNvSpPr>
            <a:spLocks noGrp="1"/>
          </p:cNvSpPr>
          <p:nvPr>
            <p:ph type="subTitle" idx="1"/>
          </p:nvPr>
        </p:nvSpPr>
        <p:spPr>
          <a:xfrm>
            <a:off x="188216" y="6019834"/>
            <a:ext cx="10365176" cy="643816"/>
          </a:xfrm>
        </p:spPr>
        <p:txBody>
          <a:bodyPr/>
          <a:lstStyle/>
          <a:p>
            <a:r>
              <a:rPr lang="en-US" smtClean="0">
                <a:effectLst/>
              </a:rPr>
              <a:t>Chinh nguyen 13.07.2018 </a:t>
            </a:r>
            <a:endParaRPr lang="en-US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3070888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389336" y="261323"/>
            <a:ext cx="7558304" cy="863400"/>
          </a:xfrm>
        </p:spPr>
        <p:txBody>
          <a:bodyPr/>
          <a:lstStyle/>
          <a:p>
            <a:r>
              <a:rPr lang="en-AU" sz="4800" smtClean="0"/>
              <a:t>NỘI DUNG </a:t>
            </a:r>
            <a:endParaRPr lang="en-AU" sz="4800" dirty="0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409489" y="1124744"/>
            <a:ext cx="7558303" cy="5111103"/>
          </a:xfrm>
        </p:spPr>
        <p:txBody>
          <a:bodyPr/>
          <a:lstStyle/>
          <a:p>
            <a:r>
              <a:rPr lang="en-AU" smtClean="0"/>
              <a:t>VẬN HÀNH TRUNG TÂM</a:t>
            </a:r>
            <a:endParaRPr lang="en-AU" dirty="0" smtClean="0"/>
          </a:p>
          <a:p>
            <a:pPr marL="0" indent="0">
              <a:buNone/>
            </a:pPr>
            <a:endParaRPr lang="en-AU" dirty="0" smtClean="0"/>
          </a:p>
          <a:p>
            <a:r>
              <a:rPr lang="en-AU" smtClean="0"/>
              <a:t>BẢN GHI NHỚ VÀ KẾ HOẠCH THỰC HIỆN</a:t>
            </a:r>
            <a:endParaRPr lang="en-AU" dirty="0" smtClean="0"/>
          </a:p>
          <a:p>
            <a:pPr marL="0" indent="0">
              <a:buNone/>
            </a:pPr>
            <a:endParaRPr lang="en-AU" dirty="0" smtClean="0"/>
          </a:p>
          <a:p>
            <a:r>
              <a:rPr lang="en-AU" smtClean="0"/>
              <a:t>TUYỂN SINH VÀ KẾ HOẠCH ĐÀO TẠO</a:t>
            </a:r>
            <a:endParaRPr lang="en-AU" dirty="0" smtClean="0"/>
          </a:p>
          <a:p>
            <a:pPr marL="0" indent="0">
              <a:buNone/>
            </a:pPr>
            <a:endParaRPr lang="en-AU" smtClean="0"/>
          </a:p>
          <a:p>
            <a:pPr marL="0" indent="0">
              <a:buNone/>
            </a:pPr>
            <a:endParaRPr lang="en-AU" dirty="0" smtClean="0"/>
          </a:p>
          <a:p>
            <a:endParaRPr lang="en-AU" dirty="0" smtClean="0"/>
          </a:p>
          <a:p>
            <a:endParaRPr lang="en-AU" dirty="0" smtClean="0"/>
          </a:p>
          <a:p>
            <a:endParaRPr lang="en-AU" dirty="0" smtClean="0"/>
          </a:p>
          <a:p>
            <a:endParaRPr lang="en-AU" dirty="0" smtClean="0"/>
          </a:p>
          <a:p>
            <a:endParaRPr lang="en-AU" dirty="0" smtClean="0"/>
          </a:p>
          <a:p>
            <a:endParaRPr lang="en-AU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8AD0F35-CF35-4A86-B303-2ECCDCFDAC72}" type="datetime3">
              <a:rPr lang="en-US" smtClean="0"/>
              <a:t>15 August 2018</a:t>
            </a:fld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8" name="Picture Placeholder 7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24" r="1124"/>
          <a:stretch>
            <a:fillRect/>
          </a:stretch>
        </p:blipFill>
        <p:spPr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8629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Placeholder 6"/>
          <p:cNvPicPr>
            <a:picLocks noGrp="1" noChangeAspect="1"/>
          </p:cNvPicPr>
          <p:nvPr>
            <p:ph type="pic" sz="quarter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 Placeholder 4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35360" y="4077072"/>
            <a:ext cx="10365263" cy="1301708"/>
          </a:xfrm>
        </p:spPr>
        <p:txBody>
          <a:bodyPr/>
          <a:lstStyle/>
          <a:p>
            <a:r>
              <a:rPr lang="en-US" smtClean="0"/>
              <a:t>VẬN HÀNH TRUNG TÂM ĐÀO TẠO </a:t>
            </a:r>
            <a:endParaRPr lang="en-US" noProof="0" dirty="0"/>
          </a:p>
        </p:txBody>
      </p:sp>
      <p:sp>
        <p:nvSpPr>
          <p:cNvPr id="3" name="Rectangle 2"/>
          <p:cNvSpPr/>
          <p:nvPr/>
        </p:nvSpPr>
        <p:spPr>
          <a:xfrm>
            <a:off x="5970004" y="3236640"/>
            <a:ext cx="251992" cy="3847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10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SG" sz="1900" b="0" i="0" u="none" strike="noStrike" kern="1200" cap="none" spc="0" normalizeH="0" baseline="0" noProof="0" dirty="0">
                <a:ln>
                  <a:noFill/>
                </a:ln>
                <a:solidFill>
                  <a:srgbClr val="3B4245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 </a:t>
            </a:r>
          </a:p>
        </p:txBody>
      </p:sp>
    </p:spTree>
    <p:extLst>
      <p:ext uri="{BB962C8B-B14F-4D97-AF65-F5344CB8AC3E}">
        <p14:creationId xmlns:p14="http://schemas.microsoft.com/office/powerpoint/2010/main" val="3415681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quarter" idx="14"/>
          </p:nvPr>
        </p:nvSpPr>
        <p:spPr/>
        <p:txBody>
          <a:bodyPr/>
          <a:lstStyle/>
          <a:p>
            <a:pPr>
              <a:defRPr/>
            </a:pPr>
            <a:fld id="{ABD1D588-CD02-42C7-81F1-FC2D79D7CB9D}" type="datetime1">
              <a:rPr lang="en-US" smtClean="0"/>
              <a:pPr>
                <a:defRPr/>
              </a:pPr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>
              <a:defRPr/>
            </a:pPr>
            <a:fld id="{A97F9774-B658-46CC-AE65-D64C840A0296}" type="slidenum">
              <a:rPr lang="en-US" smtClean="0"/>
              <a:pPr>
                <a:defRPr/>
              </a:pPr>
              <a:t>4</a:t>
            </a:fld>
            <a:endParaRPr lang="en-US"/>
          </a:p>
        </p:txBody>
      </p:sp>
      <p:graphicFrame>
        <p:nvGraphicFramePr>
          <p:cNvPr id="17413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74269935"/>
              </p:ext>
            </p:extLst>
          </p:nvPr>
        </p:nvGraphicFramePr>
        <p:xfrm>
          <a:off x="1135063" y="1984375"/>
          <a:ext cx="9561512" cy="2846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0143" name="Organization Chart" r:id="rId3" imgW="3638520" imgH="977760" progId="OrgPlusWOPX.4">
                  <p:embed/>
                </p:oleObj>
              </mc:Choice>
              <mc:Fallback>
                <p:oleObj name="Organization Chart" r:id="rId3" imgW="3638520" imgH="977760" progId="OrgPlusWOPX.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35063" y="1984375"/>
                        <a:ext cx="9561512" cy="2846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14" name="TextBox 1"/>
          <p:cNvSpPr txBox="1">
            <a:spLocks noChangeArrowheads="1"/>
          </p:cNvSpPr>
          <p:nvPr/>
        </p:nvSpPr>
        <p:spPr bwMode="auto">
          <a:xfrm>
            <a:off x="228600" y="220663"/>
            <a:ext cx="6947520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altLang="en-US" smtClean="0"/>
              <a:t>SƠ ĐỒ TỔ CHỨC QUẢN LÝ TRUNG TÂM ĐÀO TẠO KONE</a:t>
            </a:r>
            <a:endParaRPr lang="en-US" altLang="en-US"/>
          </a:p>
          <a:p>
            <a:r>
              <a:rPr lang="en-US" altLang="en-US" smtClean="0"/>
              <a:t>Giai đoạn 2018-2020</a:t>
            </a: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63028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1120DC1-1D69-4825-9B8E-DAE21FB78BB7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5</a:t>
            </a:fld>
            <a:endParaRPr lang="en-US"/>
          </a:p>
        </p:txBody>
      </p:sp>
      <p:pic>
        <p:nvPicPr>
          <p:cNvPr id="17" name="Picture Placeholder 16"/>
          <p:cNvPicPr>
            <a:picLocks noGrp="1" noChangeAspect="1"/>
          </p:cNvPicPr>
          <p:nvPr>
            <p:ph type="pic" sz="quarter" idx="18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7" b="87"/>
          <a:stretch>
            <a:fillRect/>
          </a:stretch>
        </p:blipFill>
        <p:spPr/>
      </p:pic>
      <p:sp>
        <p:nvSpPr>
          <p:cNvPr id="6" name="Title 5"/>
          <p:cNvSpPr>
            <a:spLocks noGrp="1"/>
          </p:cNvSpPr>
          <p:nvPr>
            <p:ph type="ctrTitle"/>
          </p:nvPr>
        </p:nvSpPr>
        <p:spPr>
          <a:xfrm>
            <a:off x="423721" y="188429"/>
            <a:ext cx="4213823" cy="6481141"/>
          </a:xfrm>
        </p:spPr>
        <p:txBody>
          <a:bodyPr/>
          <a:lstStyle/>
          <a:p>
            <a:r>
              <a:rPr lang="en-US" sz="2200" noProof="0" smtClean="0"/>
              <a:t>Qui trình ra vào Trung Tâm của Chuyên Gia nước ngoài</a:t>
            </a:r>
            <a:endParaRPr lang="en-US" sz="2200" noProof="0" dirty="0"/>
          </a:p>
        </p:txBody>
      </p:sp>
      <p:sp>
        <p:nvSpPr>
          <p:cNvPr id="23" name="Text Placeholder 22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GB"/>
          </a:p>
        </p:txBody>
      </p:sp>
      <p:graphicFrame>
        <p:nvGraphicFramePr>
          <p:cNvPr id="5" name="Diagram 4"/>
          <p:cNvGraphicFramePr/>
          <p:nvPr>
            <p:extLst>
              <p:ext uri="{D42A27DB-BD31-4B8C-83A1-F6EECF244321}">
                <p14:modId xmlns:p14="http://schemas.microsoft.com/office/powerpoint/2010/main" val="257039705"/>
              </p:ext>
            </p:extLst>
          </p:nvPr>
        </p:nvGraphicFramePr>
        <p:xfrm>
          <a:off x="661181" y="1584359"/>
          <a:ext cx="3596232" cy="501387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922511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Trách nhiệm và thực hiện</a:t>
            </a:r>
            <a:r>
              <a:rPr lang="vi-VN" smtClean="0"/>
              <a:t> giữa </a:t>
            </a:r>
            <a:r>
              <a:rPr lang="vi-VN">
                <a:solidFill>
                  <a:srgbClr val="FF0000"/>
                </a:solidFill>
              </a:rPr>
              <a:t>Công ty TNHH KONE Việt Nam </a:t>
            </a:r>
            <a:r>
              <a:rPr lang="vi-VN" smtClean="0">
                <a:solidFill>
                  <a:srgbClr val="FF0000"/>
                </a:solidFill>
              </a:rPr>
              <a:t>và trường CĐ Lý Tự Trọng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pPr>
              <a:defRPr/>
            </a:pPr>
            <a:fld id="{113F0740-121C-4679-B5EB-7A93FEE6C82F}" type="datetime1">
              <a:rPr lang="en-US" smtClean="0"/>
              <a:pPr>
                <a:defRPr/>
              </a:pPr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>
              <a:defRPr/>
            </a:pPr>
            <a:fld id="{413D23DD-91B9-48FD-BEBB-008FC5049274}" type="slidenum">
              <a:rPr lang="en-US" smtClean="0"/>
              <a:pPr>
                <a:defRPr/>
              </a:pPr>
              <a:t>6</a:t>
            </a:fld>
            <a:endParaRPr lang="en-US"/>
          </a:p>
        </p:txBody>
      </p:sp>
      <p:sp>
        <p:nvSpPr>
          <p:cNvPr id="9" name="Content Placeholder 8"/>
          <p:cNvSpPr>
            <a:spLocks noGrp="1"/>
          </p:cNvSpPr>
          <p:nvPr>
            <p:ph sz="half" idx="2"/>
          </p:nvPr>
        </p:nvSpPr>
        <p:spPr>
          <a:xfrm>
            <a:off x="695400" y="1457548"/>
            <a:ext cx="11231735" cy="5067796"/>
          </a:xfrm>
        </p:spPr>
        <p:txBody>
          <a:bodyPr/>
          <a:lstStyle/>
          <a:p>
            <a:r>
              <a:rPr lang="vi-VN" smtClean="0">
                <a:solidFill>
                  <a:srgbClr val="FF0000"/>
                </a:solidFill>
              </a:rPr>
              <a:t>Đầu mỗi tháng, Công ty TNHH KONE Việt Nam (KONE) gửi công văn đề nghị vào </a:t>
            </a:r>
            <a:r>
              <a:rPr lang="vi-VN">
                <a:solidFill>
                  <a:srgbClr val="FF0000"/>
                </a:solidFill>
              </a:rPr>
              <a:t>làm việc với </a:t>
            </a:r>
            <a:r>
              <a:rPr lang="vi-VN" smtClean="0">
                <a:solidFill>
                  <a:srgbClr val="FF0000"/>
                </a:solidFill>
              </a:rPr>
              <a:t>Trường tại Trung </a:t>
            </a:r>
            <a:r>
              <a:rPr lang="vi-VN">
                <a:solidFill>
                  <a:srgbClr val="FF0000"/>
                </a:solidFill>
              </a:rPr>
              <a:t>tâm </a:t>
            </a:r>
            <a:r>
              <a:rPr lang="vi-VN" smtClean="0">
                <a:solidFill>
                  <a:srgbClr val="FF0000"/>
                </a:solidFill>
              </a:rPr>
              <a:t>đào tạo KONE (TTĐT) kèm theo danh sách đoàn trong và ngoài nước cho Trường. </a:t>
            </a:r>
          </a:p>
          <a:p>
            <a:r>
              <a:rPr lang="en-US" smtClean="0"/>
              <a:t>Khách nước ngoài</a:t>
            </a:r>
            <a:r>
              <a:rPr lang="vi-VN" smtClean="0"/>
              <a:t>.</a:t>
            </a:r>
            <a:r>
              <a:rPr lang="vi-VN">
                <a:solidFill>
                  <a:srgbClr val="FF0000"/>
                </a:solidFill>
              </a:rPr>
              <a:t> </a:t>
            </a:r>
            <a:r>
              <a:rPr lang="en-US" smtClean="0">
                <a:solidFill>
                  <a:srgbClr val="FF0000"/>
                </a:solidFill>
              </a:rPr>
              <a:t>Đối với </a:t>
            </a:r>
            <a:r>
              <a:rPr lang="vi-VN" smtClean="0">
                <a:solidFill>
                  <a:srgbClr val="FF0000"/>
                </a:solidFill>
              </a:rPr>
              <a:t>người </a:t>
            </a:r>
            <a:r>
              <a:rPr lang="en-US"/>
              <a:t>thường xuyên thăm và làm việc </a:t>
            </a:r>
            <a:r>
              <a:rPr lang="en-US" smtClean="0">
                <a:solidFill>
                  <a:srgbClr val="FF0000"/>
                </a:solidFill>
              </a:rPr>
              <a:t>tại </a:t>
            </a:r>
            <a:r>
              <a:rPr lang="en-US">
                <a:solidFill>
                  <a:srgbClr val="FF0000"/>
                </a:solidFill>
              </a:rPr>
              <a:t>TTĐT. KONE </a:t>
            </a:r>
            <a:r>
              <a:rPr lang="vi-VN" smtClean="0">
                <a:solidFill>
                  <a:srgbClr val="FF0000"/>
                </a:solidFill>
              </a:rPr>
              <a:t>gửi quyển hộ chiếu có công chứng cho Trường</a:t>
            </a:r>
            <a:r>
              <a:rPr lang="vi-VN" smtClean="0"/>
              <a:t>. </a:t>
            </a:r>
          </a:p>
          <a:p>
            <a:r>
              <a:rPr lang="en-US" smtClean="0"/>
              <a:t>Đối với khách </a:t>
            </a:r>
            <a:r>
              <a:rPr lang="vi-VN" smtClean="0">
                <a:solidFill>
                  <a:srgbClr val="FF0000"/>
                </a:solidFill>
              </a:rPr>
              <a:t>thỉnh thoảng </a:t>
            </a:r>
            <a:r>
              <a:rPr lang="en-US" smtClean="0"/>
              <a:t>thăm và làm việc tại TTĐT. KONE gửi danh sách và thông </a:t>
            </a:r>
            <a:r>
              <a:rPr lang="vi-VN" smtClean="0"/>
              <a:t>tin </a:t>
            </a:r>
            <a:r>
              <a:rPr lang="en-US" smtClean="0"/>
              <a:t>Hộ Chiếu/ Passport để đăng kí với trường. </a:t>
            </a:r>
            <a:r>
              <a:rPr lang="en-US"/>
              <a:t>Mỗi tháng nên cập nhật 1 </a:t>
            </a:r>
            <a:r>
              <a:rPr lang="en-US" smtClean="0"/>
              <a:t>lần</a:t>
            </a:r>
            <a:r>
              <a:rPr lang="vi-VN"/>
              <a:t>.</a:t>
            </a:r>
          </a:p>
          <a:p>
            <a:pPr>
              <a:buFontTx/>
              <a:buChar char="-"/>
            </a:pPr>
            <a:r>
              <a:rPr lang="en-US" smtClean="0">
                <a:solidFill>
                  <a:srgbClr val="FF0000"/>
                </a:solidFill>
              </a:rPr>
              <a:t>Đối </a:t>
            </a:r>
            <a:r>
              <a:rPr lang="en-US">
                <a:solidFill>
                  <a:srgbClr val="FF0000"/>
                </a:solidFill>
              </a:rPr>
              <a:t>với </a:t>
            </a:r>
            <a:r>
              <a:rPr lang="vi-VN" smtClean="0">
                <a:solidFill>
                  <a:srgbClr val="FF0000"/>
                </a:solidFill>
              </a:rPr>
              <a:t>chuyên gia đào tạo của dự án (thời gian 2 tuần): </a:t>
            </a:r>
            <a:r>
              <a:rPr lang="vi-VN">
                <a:solidFill>
                  <a:srgbClr val="FF0000"/>
                </a:solidFill>
              </a:rPr>
              <a:t>Trung tâm đào tạo </a:t>
            </a:r>
            <a:r>
              <a:rPr lang="vi-VN" smtClean="0">
                <a:solidFill>
                  <a:srgbClr val="FF0000"/>
                </a:solidFill>
              </a:rPr>
              <a:t>KONE lập kế hoạch và thông qua Ban lãnh đạo dự án hợp tác </a:t>
            </a:r>
            <a:r>
              <a:rPr lang="vi-VN"/>
              <a:t>đ</a:t>
            </a:r>
            <a:r>
              <a:rPr lang="en-US"/>
              <a:t>ể</a:t>
            </a:r>
            <a:r>
              <a:rPr lang="en-US" smtClean="0"/>
              <a:t> </a:t>
            </a:r>
            <a:r>
              <a:rPr lang="vi-VN" smtClean="0"/>
              <a:t>phê</a:t>
            </a:r>
            <a:r>
              <a:rPr lang="en-US" smtClean="0"/>
              <a:t> </a:t>
            </a:r>
            <a:r>
              <a:rPr lang="en-US"/>
              <a:t>duyệt.</a:t>
            </a:r>
            <a:r>
              <a:rPr lang="vi-VN"/>
              <a:t> </a:t>
            </a:r>
            <a:r>
              <a:rPr lang="vi-VN" smtClean="0"/>
              <a:t>Trường có trách nhiệm báo cáo cho các cơ quan quản lý về hồ sơ chuyên gia theo như dự án hợp tác.</a:t>
            </a:r>
            <a:endParaRPr lang="vi-VN"/>
          </a:p>
          <a:p>
            <a:pPr>
              <a:buFontTx/>
              <a:buChar char="-"/>
            </a:pPr>
            <a:r>
              <a:rPr lang="vi-VN" smtClean="0"/>
              <a:t>Trường hợp đột xuất, ngoài kế hoạch: </a:t>
            </a:r>
            <a:r>
              <a:rPr lang="vi-VN" smtClean="0">
                <a:solidFill>
                  <a:srgbClr val="FF0000"/>
                </a:solidFill>
              </a:rPr>
              <a:t>KONE </a:t>
            </a:r>
            <a:r>
              <a:rPr lang="vi-VN">
                <a:solidFill>
                  <a:srgbClr val="FF0000"/>
                </a:solidFill>
              </a:rPr>
              <a:t>gửi giấy đề nghị vào làm việc với </a:t>
            </a:r>
            <a:r>
              <a:rPr lang="vi-VN" smtClean="0">
                <a:solidFill>
                  <a:srgbClr val="FF0000"/>
                </a:solidFill>
              </a:rPr>
              <a:t>Trường. Thời hạn chậm nhất là trước 1 ngày làm việc để Hiệu trưởng kịp đọc và ký.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6671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Trách nhiệm và thực hiện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pPr>
              <a:defRPr/>
            </a:pPr>
            <a:fld id="{113F0740-121C-4679-B5EB-7A93FEE6C82F}" type="datetime1">
              <a:rPr lang="en-US" smtClean="0"/>
              <a:pPr>
                <a:defRPr/>
              </a:pPr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>
              <a:defRPr/>
            </a:pPr>
            <a:fld id="{413D23DD-91B9-48FD-BEBB-008FC5049274}" type="slidenum">
              <a:rPr lang="en-US" smtClean="0"/>
              <a:pPr>
                <a:defRPr/>
              </a:pPr>
              <a:t>7</a:t>
            </a:fld>
            <a:endParaRPr lang="en-US"/>
          </a:p>
        </p:txBody>
      </p:sp>
      <p:sp>
        <p:nvSpPr>
          <p:cNvPr id="9" name="Content Placeholder 8"/>
          <p:cNvSpPr>
            <a:spLocks noGrp="1"/>
          </p:cNvSpPr>
          <p:nvPr>
            <p:ph sz="half" idx="2"/>
          </p:nvPr>
        </p:nvSpPr>
        <p:spPr>
          <a:xfrm>
            <a:off x="696913" y="1052736"/>
            <a:ext cx="11231735" cy="5400452"/>
          </a:xfrm>
        </p:spPr>
        <p:txBody>
          <a:bodyPr/>
          <a:lstStyle/>
          <a:p>
            <a:pPr>
              <a:buFontTx/>
              <a:buChar char="-"/>
            </a:pPr>
            <a:r>
              <a:rPr lang="en-US"/>
              <a:t>Mẫu </a:t>
            </a:r>
            <a:r>
              <a:rPr lang="vi-VN"/>
              <a:t>giấy đề nghị vào làm việc với Trung tâm KONE </a:t>
            </a:r>
            <a:r>
              <a:rPr lang="vi-VN" smtClean="0">
                <a:solidFill>
                  <a:srgbClr val="FF0000"/>
                </a:solidFill>
              </a:rPr>
              <a:t>phải có chữ ký của </a:t>
            </a:r>
            <a:r>
              <a:rPr lang="en-US" strike="sngStrike" smtClean="0"/>
              <a:t>được kí bởi</a:t>
            </a:r>
            <a:r>
              <a:rPr lang="en-US" smtClean="0"/>
              <a:t> Hiệu Trưởng</a:t>
            </a:r>
            <a:r>
              <a:rPr lang="vi-VN"/>
              <a:t> </a:t>
            </a:r>
            <a:r>
              <a:rPr lang="en-US" smtClean="0"/>
              <a:t>và Giám </a:t>
            </a:r>
            <a:r>
              <a:rPr lang="vi-VN" smtClean="0"/>
              <a:t>đ</a:t>
            </a:r>
            <a:r>
              <a:rPr lang="en-US" smtClean="0"/>
              <a:t>ốc Đào </a:t>
            </a:r>
            <a:r>
              <a:rPr lang="vi-VN" smtClean="0"/>
              <a:t>t</a:t>
            </a:r>
            <a:r>
              <a:rPr lang="en-US" smtClean="0"/>
              <a:t>ạo KONE</a:t>
            </a:r>
            <a:r>
              <a:rPr lang="vi-VN" smtClean="0"/>
              <a:t>, </a:t>
            </a:r>
            <a:r>
              <a:rPr lang="vi-VN">
                <a:solidFill>
                  <a:srgbClr val="FF0000"/>
                </a:solidFill>
              </a:rPr>
              <a:t>không cần có chữ ký của cô Ngân là đại diện của tổ chức phi chính phủ </a:t>
            </a:r>
            <a:r>
              <a:rPr lang="vi-VN" smtClean="0">
                <a:solidFill>
                  <a:srgbClr val="FF0000"/>
                </a:solidFill>
              </a:rPr>
              <a:t>ASSIST</a:t>
            </a:r>
            <a:r>
              <a:rPr lang="vi-VN" smtClean="0"/>
              <a:t>. </a:t>
            </a:r>
            <a:r>
              <a:rPr lang="vi-VN" smtClean="0">
                <a:solidFill>
                  <a:srgbClr val="FF0000"/>
                </a:solidFill>
              </a:rPr>
              <a:t>(Theo mẫu đã thực hiện. Nhớ có số hiệu lưu trữ, ghi rõ </a:t>
            </a:r>
            <a:r>
              <a:rPr lang="en-US" smtClean="0">
                <a:solidFill>
                  <a:srgbClr val="FF0000"/>
                </a:solidFill>
              </a:rPr>
              <a:t>Giám </a:t>
            </a:r>
            <a:r>
              <a:rPr lang="en-US">
                <a:solidFill>
                  <a:srgbClr val="FF0000"/>
                </a:solidFill>
              </a:rPr>
              <a:t>Đốc Đào Tạo </a:t>
            </a:r>
            <a:r>
              <a:rPr lang="vi-VN">
                <a:solidFill>
                  <a:srgbClr val="FF0000"/>
                </a:solidFill>
              </a:rPr>
              <a:t>KONE chịu trách nhiệm </a:t>
            </a:r>
            <a:r>
              <a:rPr lang="vi-VN" smtClean="0">
                <a:solidFill>
                  <a:srgbClr val="FF0000"/>
                </a:solidFill>
              </a:rPr>
              <a:t>mọi hoạt động của khách nước ngoài trong khuôn viên Nhà trường kèm theo số </a:t>
            </a:r>
            <a:r>
              <a:rPr lang="vi-VN">
                <a:solidFill>
                  <a:srgbClr val="FF0000"/>
                </a:solidFill>
              </a:rPr>
              <a:t>di </a:t>
            </a:r>
            <a:r>
              <a:rPr lang="vi-VN" smtClean="0">
                <a:solidFill>
                  <a:srgbClr val="FF0000"/>
                </a:solidFill>
              </a:rPr>
              <a:t>động+danh sách đoàn theo kế hoạch của KONE)</a:t>
            </a:r>
            <a:endParaRPr lang="en-US">
              <a:solidFill>
                <a:srgbClr val="FF0000"/>
              </a:solidFill>
            </a:endParaRPr>
          </a:p>
          <a:p>
            <a:pPr>
              <a:buFontTx/>
              <a:buChar char="-"/>
            </a:pPr>
            <a:r>
              <a:rPr lang="en-US"/>
              <a:t>Mẫu </a:t>
            </a:r>
            <a:r>
              <a:rPr lang="vi-VN"/>
              <a:t>giấy đề nghị vào làm việc với Trung tâm KONE </a:t>
            </a:r>
            <a:r>
              <a:rPr lang="en-US"/>
              <a:t>sẽ được chuyển trực tiếp cho Thầy Hiệu Trưởng kí hoặc gửi cho Giám Đốc Trung Tâm LTTC</a:t>
            </a:r>
            <a:r>
              <a:rPr lang="vi-VN"/>
              <a:t>. </a:t>
            </a:r>
            <a:r>
              <a:rPr lang="vi-VN" smtClean="0"/>
              <a:t>(? cần xin ý kiến thêm)</a:t>
            </a:r>
          </a:p>
          <a:p>
            <a:pPr>
              <a:buFontTx/>
              <a:buChar char="-"/>
            </a:pPr>
            <a:r>
              <a:rPr lang="en-US" strike="sngStrike" smtClean="0"/>
              <a:t>Những </a:t>
            </a:r>
            <a:r>
              <a:rPr lang="en-US" strike="sngStrike"/>
              <a:t>lần đầu </a:t>
            </a:r>
            <a:r>
              <a:rPr lang="vi-VN" strike="sngStrike" smtClean="0"/>
              <a:t>K</a:t>
            </a:r>
            <a:r>
              <a:rPr lang="en-US" smtClean="0"/>
              <a:t>hách </a:t>
            </a:r>
            <a:r>
              <a:rPr lang="en-US"/>
              <a:t>nước ngoài </a:t>
            </a:r>
            <a:r>
              <a:rPr lang="vi-VN" smtClean="0"/>
              <a:t>của </a:t>
            </a:r>
            <a:r>
              <a:rPr lang="en-US"/>
              <a:t>KONE vào cổng </a:t>
            </a:r>
            <a:r>
              <a:rPr lang="en-US" smtClean="0"/>
              <a:t>có </a:t>
            </a:r>
            <a:r>
              <a:rPr lang="en-US"/>
              <a:t>nhân viên KONE đi </a:t>
            </a:r>
            <a:r>
              <a:rPr lang="en-US" smtClean="0"/>
              <a:t>cùng</a:t>
            </a:r>
            <a:r>
              <a:rPr lang="vi-VN"/>
              <a:t>.</a:t>
            </a:r>
            <a:endParaRPr lang="en-US"/>
          </a:p>
          <a:p>
            <a:r>
              <a:rPr lang="en-US" smtClean="0"/>
              <a:t>Khách Việt Nam</a:t>
            </a:r>
          </a:p>
          <a:p>
            <a:pPr>
              <a:buFontTx/>
              <a:buChar char="-"/>
            </a:pPr>
            <a:r>
              <a:rPr lang="en-US" smtClean="0"/>
              <a:t>Những người làm việc thường xuyên ở Trung </a:t>
            </a:r>
            <a:r>
              <a:rPr lang="vi-VN" smtClean="0"/>
              <a:t>t</a:t>
            </a:r>
            <a:r>
              <a:rPr lang="en-US" smtClean="0"/>
              <a:t>âm, </a:t>
            </a:r>
            <a:r>
              <a:rPr lang="vi-VN">
                <a:solidFill>
                  <a:srgbClr val="FF0000"/>
                </a:solidFill>
              </a:rPr>
              <a:t>Công ty TNHH KONE Việt Nam </a:t>
            </a:r>
            <a:r>
              <a:rPr lang="en-US" smtClean="0"/>
              <a:t>cung </a:t>
            </a:r>
            <a:r>
              <a:rPr lang="en-US"/>
              <a:t>cấp thông tin cá nhân và </a:t>
            </a:r>
            <a:r>
              <a:rPr lang="en-US" smtClean="0"/>
              <a:t>CMND </a:t>
            </a:r>
            <a:r>
              <a:rPr lang="vi-VN" smtClean="0"/>
              <a:t>(có công chứng) </a:t>
            </a:r>
            <a:r>
              <a:rPr lang="en-US" smtClean="0"/>
              <a:t>để đăng kí với Trường</a:t>
            </a:r>
            <a:r>
              <a:rPr lang="vi-VN" smtClean="0"/>
              <a:t>.</a:t>
            </a:r>
          </a:p>
          <a:p>
            <a:pPr>
              <a:buFontTx/>
              <a:buChar char="-"/>
            </a:pPr>
            <a:r>
              <a:rPr lang="vi-VN" smtClean="0">
                <a:solidFill>
                  <a:srgbClr val="FF0000"/>
                </a:solidFill>
              </a:rPr>
              <a:t>Mọi hoạt động đào tạo của Trung tâm Đào tạo KONE theo kế hoạch định kỳ 6 tháng/3 tháng/1 tháng được chủ dự án hợp tác phê duyệt. </a:t>
            </a:r>
          </a:p>
          <a:p>
            <a:pPr marL="0" indent="0">
              <a:buNone/>
            </a:pPr>
            <a:endParaRPr lang="vi-VN" smtClean="0"/>
          </a:p>
          <a:p>
            <a:pPr>
              <a:buFontTx/>
              <a:buChar char="-"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9689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230190" y="188034"/>
            <a:ext cx="10367963" cy="863601"/>
          </a:xfrm>
        </p:spPr>
        <p:txBody>
          <a:bodyPr/>
          <a:lstStyle/>
          <a:p>
            <a:r>
              <a:rPr lang="en-US" smtClean="0"/>
              <a:t>Quản lý và vận hành TTĐT</a:t>
            </a:r>
            <a:r>
              <a:rPr lang="vi-VN" smtClean="0"/>
              <a:t> </a:t>
            </a:r>
            <a:r>
              <a:rPr lang="vi-VN" sz="2400" smtClean="0">
                <a:solidFill>
                  <a:srgbClr val="FF0000"/>
                </a:solidFill>
              </a:rPr>
              <a:t>(tất cả phần còn lại là dự thảo vì cần thời gian thảo luận chi tiết theo QĐ của UBND)</a:t>
            </a:r>
            <a:endParaRPr lang="en-US" sz="2400">
              <a:solidFill>
                <a:srgbClr val="FF0000"/>
              </a:solidFill>
            </a:endParaRPr>
          </a:p>
        </p:txBody>
      </p:sp>
      <p:graphicFrame>
        <p:nvGraphicFramePr>
          <p:cNvPr id="11" name="Content Placeholder 10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37337161"/>
              </p:ext>
            </p:extLst>
          </p:nvPr>
        </p:nvGraphicFramePr>
        <p:xfrm>
          <a:off x="217267" y="1412776"/>
          <a:ext cx="3814190" cy="2957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Date Placeholder 4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pPr>
              <a:defRPr/>
            </a:pPr>
            <a:fld id="{113F0740-121C-4679-B5EB-7A93FEE6C82F}" type="datetime1">
              <a:rPr lang="en-US" smtClean="0"/>
              <a:pPr>
                <a:defRPr/>
              </a:pPr>
              <a:t>8/15/2018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>
              <a:defRPr/>
            </a:pPr>
            <a:fld id="{413D23DD-91B9-48FD-BEBB-008FC5049274}" type="slidenum">
              <a:rPr lang="en-US" smtClean="0"/>
              <a:pPr>
                <a:defRPr/>
              </a:pPr>
              <a:t>8</a:t>
            </a:fld>
            <a:endParaRPr lang="en-US"/>
          </a:p>
        </p:txBody>
      </p:sp>
      <p:graphicFrame>
        <p:nvGraphicFramePr>
          <p:cNvPr id="12" name="Content Placeholder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23663011"/>
              </p:ext>
            </p:extLst>
          </p:nvPr>
        </p:nvGraphicFramePr>
        <p:xfrm>
          <a:off x="3863752" y="1410866"/>
          <a:ext cx="3814190" cy="2957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Content Placeholder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22269846"/>
              </p:ext>
            </p:extLst>
          </p:nvPr>
        </p:nvGraphicFramePr>
        <p:xfrm>
          <a:off x="7320136" y="1400572"/>
          <a:ext cx="3814190" cy="2957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" name="Right Arrow 13"/>
          <p:cNvSpPr/>
          <p:nvPr/>
        </p:nvSpPr>
        <p:spPr>
          <a:xfrm>
            <a:off x="420962" y="5463426"/>
            <a:ext cx="11087023" cy="288032"/>
          </a:xfrm>
          <a:prstGeom prst="rightArrow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>
            <a:off x="850801" y="5463426"/>
            <a:ext cx="288032" cy="288032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>
            <a:off x="4223735" y="5443563"/>
            <a:ext cx="288032" cy="288032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>
            <a:off x="8206783" y="5451733"/>
            <a:ext cx="288032" cy="288032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/>
          <p:cNvSpPr txBox="1"/>
          <p:nvPr/>
        </p:nvSpPr>
        <p:spPr>
          <a:xfrm>
            <a:off x="420962" y="5967482"/>
            <a:ext cx="114991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mtClean="0"/>
              <a:t>9/5/2017</a:t>
            </a:r>
            <a:endParaRPr lang="en-US"/>
          </a:p>
        </p:txBody>
      </p:sp>
      <p:sp>
        <p:nvSpPr>
          <p:cNvPr id="20" name="TextBox 19"/>
          <p:cNvSpPr txBox="1"/>
          <p:nvPr/>
        </p:nvSpPr>
        <p:spPr>
          <a:xfrm>
            <a:off x="505919" y="4474183"/>
            <a:ext cx="1149919" cy="9694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mtClean="0"/>
              <a:t>Quyết định của UBND</a:t>
            </a:r>
            <a:endParaRPr lang="en-US"/>
          </a:p>
        </p:txBody>
      </p:sp>
      <p:sp>
        <p:nvSpPr>
          <p:cNvPr id="21" name="TextBox 20"/>
          <p:cNvSpPr txBox="1"/>
          <p:nvPr/>
        </p:nvSpPr>
        <p:spPr>
          <a:xfrm>
            <a:off x="3837974" y="5943739"/>
            <a:ext cx="114991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/>
              <a:t>8</a:t>
            </a:r>
            <a:r>
              <a:rPr lang="en-US" smtClean="0"/>
              <a:t>/5/2020</a:t>
            </a:r>
            <a:endParaRPr lang="en-US"/>
          </a:p>
        </p:txBody>
      </p:sp>
      <p:sp>
        <p:nvSpPr>
          <p:cNvPr id="22" name="TextBox 21"/>
          <p:cNvSpPr txBox="1"/>
          <p:nvPr/>
        </p:nvSpPr>
        <p:spPr>
          <a:xfrm>
            <a:off x="3922931" y="4450440"/>
            <a:ext cx="1149919" cy="9694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mtClean="0"/>
              <a:t>Hoàn tất giai đoạn 1</a:t>
            </a:r>
            <a:endParaRPr lang="en-US"/>
          </a:p>
        </p:txBody>
      </p:sp>
      <p:sp>
        <p:nvSpPr>
          <p:cNvPr id="23" name="TextBox 22"/>
          <p:cNvSpPr txBox="1"/>
          <p:nvPr/>
        </p:nvSpPr>
        <p:spPr>
          <a:xfrm>
            <a:off x="7834898" y="5899060"/>
            <a:ext cx="1575805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mtClean="0"/>
              <a:t>31/12/2027</a:t>
            </a:r>
            <a:endParaRPr lang="en-US"/>
          </a:p>
        </p:txBody>
      </p:sp>
      <p:sp>
        <p:nvSpPr>
          <p:cNvPr id="24" name="TextBox 23"/>
          <p:cNvSpPr txBox="1"/>
          <p:nvPr/>
        </p:nvSpPr>
        <p:spPr>
          <a:xfrm>
            <a:off x="7919855" y="4405761"/>
            <a:ext cx="1149919" cy="9694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mtClean="0"/>
              <a:t>Hoàn tất giai đoạn 2</a:t>
            </a:r>
            <a:endParaRPr lang="en-US"/>
          </a:p>
        </p:txBody>
      </p:sp>
      <p:sp>
        <p:nvSpPr>
          <p:cNvPr id="25" name="TextBox 24"/>
          <p:cNvSpPr txBox="1"/>
          <p:nvPr/>
        </p:nvSpPr>
        <p:spPr>
          <a:xfrm>
            <a:off x="1854807" y="4785815"/>
            <a:ext cx="1869155" cy="677108"/>
          </a:xfrm>
          <a:prstGeom prst="rect">
            <a:avLst/>
          </a:prstGeom>
          <a:noFill/>
          <a:ln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mtClean="0"/>
              <a:t>100% KONE vận hành</a:t>
            </a:r>
            <a:endParaRPr lang="en-US"/>
          </a:p>
        </p:txBody>
      </p:sp>
      <p:sp>
        <p:nvSpPr>
          <p:cNvPr id="26" name="TextBox 25"/>
          <p:cNvSpPr txBox="1"/>
          <p:nvPr/>
        </p:nvSpPr>
        <p:spPr>
          <a:xfrm>
            <a:off x="5193613" y="4782970"/>
            <a:ext cx="2438862" cy="677108"/>
          </a:xfrm>
          <a:prstGeom prst="rect">
            <a:avLst/>
          </a:prstGeom>
          <a:noFill/>
          <a:ln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mtClean="0"/>
              <a:t>50% KONE, 50% LTTC vận hành</a:t>
            </a:r>
            <a:endParaRPr lang="en-US"/>
          </a:p>
        </p:txBody>
      </p:sp>
      <p:sp>
        <p:nvSpPr>
          <p:cNvPr id="27" name="TextBox 26"/>
          <p:cNvSpPr txBox="1"/>
          <p:nvPr/>
        </p:nvSpPr>
        <p:spPr>
          <a:xfrm>
            <a:off x="9425511" y="4773491"/>
            <a:ext cx="1869155" cy="677108"/>
          </a:xfrm>
          <a:prstGeom prst="rect">
            <a:avLst/>
          </a:prstGeom>
          <a:noFill/>
          <a:ln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mtClean="0"/>
              <a:t>Thỏa thuận để tiếp tục hợp tác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9506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Placeholder 6"/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 Placeholder 4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smtClean="0"/>
              <a:t>CHƯƠNG TRÌNH ĐÀO TẠO SINH VIÊN VÀ GIÁO VIÊN</a:t>
            </a:r>
            <a:endParaRPr lang="en-US" noProof="0" dirty="0"/>
          </a:p>
        </p:txBody>
      </p:sp>
      <p:sp>
        <p:nvSpPr>
          <p:cNvPr id="4" name="Subtitle 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SG" dirty="0"/>
          </a:p>
        </p:txBody>
      </p:sp>
      <p:sp>
        <p:nvSpPr>
          <p:cNvPr id="3" name="Rectangle 2"/>
          <p:cNvSpPr/>
          <p:nvPr/>
        </p:nvSpPr>
        <p:spPr>
          <a:xfrm>
            <a:off x="5970004" y="3236640"/>
            <a:ext cx="251992" cy="3847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10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SG" sz="1900" b="0" i="0" u="none" strike="noStrike" kern="1200" cap="none" spc="0" normalizeH="0" baseline="0" noProof="0" dirty="0">
                <a:ln>
                  <a:noFill/>
                </a:ln>
                <a:solidFill>
                  <a:srgbClr val="3B4245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 </a:t>
            </a:r>
          </a:p>
        </p:txBody>
      </p:sp>
    </p:spTree>
    <p:extLst>
      <p:ext uri="{BB962C8B-B14F-4D97-AF65-F5344CB8AC3E}">
        <p14:creationId xmlns:p14="http://schemas.microsoft.com/office/powerpoint/2010/main" val="914699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ounded Rectangle 32"/>
          <p:cNvSpPr/>
          <p:nvPr/>
        </p:nvSpPr>
        <p:spPr>
          <a:xfrm>
            <a:off x="149494" y="1447800"/>
            <a:ext cx="1886161" cy="314931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mtClean="0">
                <a:solidFill>
                  <a:schemeClr val="tx1">
                    <a:lumMod val="50000"/>
                  </a:schemeClr>
                </a:solidFill>
              </a:rPr>
              <a:t>(</a:t>
            </a:r>
            <a:r>
              <a:rPr lang="en-US">
                <a:solidFill>
                  <a:schemeClr val="tx1">
                    <a:lumMod val="50000"/>
                  </a:schemeClr>
                </a:solidFill>
              </a:rPr>
              <a:t>Đến 2017)</a:t>
            </a:r>
          </a:p>
        </p:txBody>
      </p:sp>
      <p:sp>
        <p:nvSpPr>
          <p:cNvPr id="32" name="Rounded Rectangle 31"/>
          <p:cNvSpPr/>
          <p:nvPr/>
        </p:nvSpPr>
        <p:spPr>
          <a:xfrm>
            <a:off x="2163020" y="1447800"/>
            <a:ext cx="1886161" cy="314931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mtClean="0">
                <a:solidFill>
                  <a:schemeClr val="tx1">
                    <a:lumMod val="50000"/>
                  </a:schemeClr>
                </a:solidFill>
              </a:rPr>
              <a:t>(</a:t>
            </a:r>
            <a:r>
              <a:rPr lang="en-US">
                <a:solidFill>
                  <a:schemeClr val="tx1">
                    <a:lumMod val="50000"/>
                  </a:schemeClr>
                </a:solidFill>
              </a:rPr>
              <a:t>2017- 2018)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960BBF-5A2F-4A9E-A523-CB68323BCED9}" type="datetime3">
              <a:rPr lang="en-US" noProof="0" smtClean="0"/>
              <a:t>15 August 2018</a:t>
            </a:fld>
            <a:endParaRPr lang="en-US" noProof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 smtClean="0"/>
              <a:t>Confidential  |  © KONE Corporation</a:t>
            </a:r>
            <a:endParaRPr lang="en-US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10</a:t>
            </a:fld>
            <a:endParaRPr lang="en-US" noProof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07988" y="404812"/>
            <a:ext cx="11479212" cy="863601"/>
          </a:xfrm>
        </p:spPr>
        <p:txBody>
          <a:bodyPr/>
          <a:lstStyle/>
          <a:p>
            <a:r>
              <a:rPr lang="en-US" sz="2800" smtClean="0"/>
              <a:t>Trung Tâm Đào Tạo Kỹ Thuật Viên Thang Máy Thang Cuốn KONE</a:t>
            </a:r>
            <a:endParaRPr lang="en-US" sz="2800"/>
          </a:p>
        </p:txBody>
      </p:sp>
      <p:sp>
        <p:nvSpPr>
          <p:cNvPr id="22" name="Rounded Rectangle 21"/>
          <p:cNvSpPr/>
          <p:nvPr/>
        </p:nvSpPr>
        <p:spPr>
          <a:xfrm>
            <a:off x="6051440" y="1447800"/>
            <a:ext cx="5734163" cy="3149318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000" smtClean="0">
                <a:solidFill>
                  <a:schemeClr val="tx1">
                    <a:lumMod val="50000"/>
                  </a:schemeClr>
                </a:solidFill>
              </a:rPr>
              <a:t>(Sau 2020</a:t>
            </a:r>
            <a:r>
              <a:rPr lang="en-US" sz="2000">
                <a:solidFill>
                  <a:schemeClr val="tx1">
                    <a:lumMod val="50000"/>
                  </a:schemeClr>
                </a:solidFill>
              </a:rPr>
              <a:t>)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4125803" y="1447800"/>
            <a:ext cx="1886161" cy="314931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mtClean="0">
                <a:solidFill>
                  <a:schemeClr val="tx1">
                    <a:lumMod val="50000"/>
                  </a:schemeClr>
                </a:solidFill>
              </a:rPr>
              <a:t>(2018-2020)</a:t>
            </a:r>
            <a:endParaRPr lang="en-US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304800" y="2835885"/>
            <a:ext cx="1554480" cy="731520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Lập dự án </a:t>
            </a:r>
            <a:endParaRPr lang="en-US" sz="1300"/>
          </a:p>
        </p:txBody>
      </p:sp>
      <p:sp>
        <p:nvSpPr>
          <p:cNvPr id="12" name="Rounded Rectangle 11"/>
          <p:cNvSpPr/>
          <p:nvPr/>
        </p:nvSpPr>
        <p:spPr>
          <a:xfrm>
            <a:off x="2352300" y="2874676"/>
            <a:ext cx="1554480" cy="731520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Xây dựng Học Viện</a:t>
            </a:r>
            <a:endParaRPr lang="en-US" sz="1300"/>
          </a:p>
        </p:txBody>
      </p:sp>
      <p:sp>
        <p:nvSpPr>
          <p:cNvPr id="13" name="Rounded Rectangle 12"/>
          <p:cNvSpPr/>
          <p:nvPr/>
        </p:nvSpPr>
        <p:spPr>
          <a:xfrm>
            <a:off x="4291642" y="2474135"/>
            <a:ext cx="1554480" cy="731520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Đào tạo Giáo Viên và Sinh Viên của Trường</a:t>
            </a:r>
            <a:endParaRPr lang="en-US" sz="1300"/>
          </a:p>
        </p:txBody>
      </p:sp>
      <p:sp>
        <p:nvSpPr>
          <p:cNvPr id="14" name="Rounded Rectangle 13"/>
          <p:cNvSpPr/>
          <p:nvPr/>
        </p:nvSpPr>
        <p:spPr>
          <a:xfrm>
            <a:off x="6196642" y="2468028"/>
            <a:ext cx="1554480" cy="731520"/>
          </a:xfrm>
          <a:prstGeom prst="roundRect">
            <a:avLst/>
          </a:prstGeom>
          <a:solidFill>
            <a:srgbClr val="0071B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Giáo Viên Đào Tạo Sinh Viên</a:t>
            </a:r>
            <a:endParaRPr lang="en-US" sz="1300"/>
          </a:p>
        </p:txBody>
      </p:sp>
      <p:sp>
        <p:nvSpPr>
          <p:cNvPr id="15" name="Rounded Rectangle 14"/>
          <p:cNvSpPr/>
          <p:nvPr/>
        </p:nvSpPr>
        <p:spPr>
          <a:xfrm>
            <a:off x="4291642" y="3540935"/>
            <a:ext cx="1554480" cy="731520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Đào tạo Nhân Viên KONE</a:t>
            </a:r>
            <a:endParaRPr lang="en-US" sz="1300"/>
          </a:p>
        </p:txBody>
      </p:sp>
      <p:sp>
        <p:nvSpPr>
          <p:cNvPr id="16" name="Rounded Rectangle 15"/>
          <p:cNvSpPr/>
          <p:nvPr/>
        </p:nvSpPr>
        <p:spPr>
          <a:xfrm>
            <a:off x="8113496" y="2341319"/>
            <a:ext cx="1554480" cy="1385989"/>
          </a:xfrm>
          <a:prstGeom prst="roundRect">
            <a:avLst/>
          </a:prstGeom>
          <a:solidFill>
            <a:srgbClr val="0071B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Sinh Viên được KONE tuyển chọn tham gia chương trình Thực Tập Sinh tại KONE</a:t>
            </a:r>
            <a:endParaRPr lang="en-US" sz="1300"/>
          </a:p>
        </p:txBody>
      </p:sp>
      <p:sp>
        <p:nvSpPr>
          <p:cNvPr id="19" name="Rounded Rectangle 18"/>
          <p:cNvSpPr/>
          <p:nvPr/>
        </p:nvSpPr>
        <p:spPr>
          <a:xfrm>
            <a:off x="10057019" y="2448735"/>
            <a:ext cx="1554480" cy="1819001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300" smtClean="0"/>
              <a:t>KONE Vietnam đánh giá và tuyển dụng </a:t>
            </a:r>
            <a:endParaRPr lang="en-US" sz="1300"/>
          </a:p>
        </p:txBody>
      </p:sp>
      <p:cxnSp>
        <p:nvCxnSpPr>
          <p:cNvPr id="26" name="Straight Arrow Connector 25"/>
          <p:cNvCxnSpPr>
            <a:stCxn id="11" idx="3"/>
          </p:cNvCxnSpPr>
          <p:nvPr/>
        </p:nvCxnSpPr>
        <p:spPr>
          <a:xfrm flipV="1">
            <a:off x="1859280" y="3199548"/>
            <a:ext cx="493020" cy="209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4" idx="3"/>
          </p:cNvCxnSpPr>
          <p:nvPr/>
        </p:nvCxnSpPr>
        <p:spPr>
          <a:xfrm>
            <a:off x="7751122" y="2833788"/>
            <a:ext cx="36237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>
            <a:stCxn id="15" idx="3"/>
          </p:cNvCxnSpPr>
          <p:nvPr/>
        </p:nvCxnSpPr>
        <p:spPr>
          <a:xfrm>
            <a:off x="5846122" y="3906695"/>
            <a:ext cx="3556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/>
          <p:cNvCxnSpPr>
            <a:endCxn id="14" idx="1"/>
          </p:cNvCxnSpPr>
          <p:nvPr/>
        </p:nvCxnSpPr>
        <p:spPr>
          <a:xfrm>
            <a:off x="5856178" y="2833788"/>
            <a:ext cx="34046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>
            <a:stCxn id="12" idx="3"/>
          </p:cNvCxnSpPr>
          <p:nvPr/>
        </p:nvCxnSpPr>
        <p:spPr>
          <a:xfrm>
            <a:off x="3906780" y="3240436"/>
            <a:ext cx="377667" cy="66625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>
            <a:stCxn id="12" idx="3"/>
            <a:endCxn id="13" idx="1"/>
          </p:cNvCxnSpPr>
          <p:nvPr/>
        </p:nvCxnSpPr>
        <p:spPr>
          <a:xfrm flipV="1">
            <a:off x="3906780" y="2839895"/>
            <a:ext cx="384862" cy="4005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Arrow Connector 43"/>
          <p:cNvCxnSpPr/>
          <p:nvPr/>
        </p:nvCxnSpPr>
        <p:spPr>
          <a:xfrm>
            <a:off x="5856178" y="3906695"/>
            <a:ext cx="384048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/>
          <p:cNvCxnSpPr>
            <a:endCxn id="19" idx="1"/>
          </p:cNvCxnSpPr>
          <p:nvPr/>
        </p:nvCxnSpPr>
        <p:spPr>
          <a:xfrm flipV="1">
            <a:off x="9667976" y="3358236"/>
            <a:ext cx="389043" cy="5096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/>
          <p:cNvCxnSpPr>
            <a:stCxn id="16" idx="3"/>
            <a:endCxn id="19" idx="1"/>
          </p:cNvCxnSpPr>
          <p:nvPr/>
        </p:nvCxnSpPr>
        <p:spPr>
          <a:xfrm>
            <a:off x="9667976" y="3034314"/>
            <a:ext cx="389043" cy="32392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289753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C64CF3C8-106A-447E-A99D-5F00B9101A43}" type="datetime3">
              <a:rPr lang="en-US" noProof="0" smtClean="0"/>
              <a:t>15 August 2018</a:t>
            </a:fld>
            <a:endParaRPr lang="en-US" noProof="0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 smtClean="0"/>
              <a:t>Confidential  |  © KONE Corporation</a:t>
            </a:r>
            <a:endParaRPr lang="en-US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noProof="0" smtClean="0"/>
              <a:pPr/>
              <a:t>11</a:t>
            </a:fld>
            <a:endParaRPr lang="en-US" noProof="0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230190" y="177561"/>
            <a:ext cx="10367963" cy="503239"/>
          </a:xfrm>
        </p:spPr>
        <p:txBody>
          <a:bodyPr/>
          <a:lstStyle/>
          <a:p>
            <a:r>
              <a:rPr lang="en-AU" smtClean="0"/>
              <a:t>Chương trình hợp tác đào tạo KONE-LTTC 2017-2020</a:t>
            </a:r>
            <a:endParaRPr lang="en-AU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363061"/>
              </p:ext>
            </p:extLst>
          </p:nvPr>
        </p:nvGraphicFramePr>
        <p:xfrm>
          <a:off x="119337" y="969161"/>
          <a:ext cx="11953326" cy="5467054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4896543"/>
                <a:gridCol w="1152128"/>
                <a:gridCol w="1224136"/>
                <a:gridCol w="1224136"/>
                <a:gridCol w="3456383"/>
              </a:tblGrid>
              <a:tr h="731647">
                <a:tc>
                  <a:txBody>
                    <a:bodyPr/>
                    <a:lstStyle/>
                    <a:p>
                      <a:r>
                        <a:rPr lang="en-US" sz="1600" smtClean="0"/>
                        <a:t>Phạm</a:t>
                      </a:r>
                      <a:r>
                        <a:rPr lang="en-US" sz="1600" baseline="0" smtClean="0"/>
                        <a:t> vi công việc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Thời gian</a:t>
                      </a:r>
                      <a:r>
                        <a:rPr lang="en-US" sz="1600" baseline="0" smtClean="0"/>
                        <a:t> </a:t>
                      </a:r>
                    </a:p>
                    <a:p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Bắt</a:t>
                      </a:r>
                      <a:r>
                        <a:rPr lang="en-US" sz="1600" baseline="0" smtClean="0"/>
                        <a:t> đầu</a:t>
                      </a:r>
                    </a:p>
                    <a:p>
                      <a:r>
                        <a:rPr lang="en-US" sz="1600" baseline="0" smtClean="0"/>
                        <a:t>(dự kiến)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Hoàn</a:t>
                      </a:r>
                      <a:r>
                        <a:rPr lang="en-US" sz="1600" baseline="0" smtClean="0"/>
                        <a:t> tất</a:t>
                      </a:r>
                    </a:p>
                    <a:p>
                      <a:r>
                        <a:rPr lang="en-US" sz="1600" baseline="0" smtClean="0"/>
                        <a:t>(dự kiến)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Ghi</a:t>
                      </a:r>
                      <a:r>
                        <a:rPr lang="en-US" sz="1600" baseline="0" smtClean="0"/>
                        <a:t> chú</a:t>
                      </a:r>
                      <a:endParaRPr lang="en-US" sz="1600"/>
                    </a:p>
                  </a:txBody>
                  <a:tcPr/>
                </a:tc>
              </a:tr>
              <a:tr h="1141589">
                <a:tc>
                  <a:txBody>
                    <a:bodyPr/>
                    <a:lstStyle/>
                    <a:p>
                      <a:pPr marL="0" marR="0" lvl="0" indent="0" algn="l" defTabSz="91412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smtClean="0"/>
                        <a:t>Đào</a:t>
                      </a:r>
                      <a:r>
                        <a:rPr lang="en-US" sz="1600" baseline="0" smtClean="0"/>
                        <a:t> tạo Giáo Viên của Trường (15 GV)</a:t>
                      </a:r>
                      <a:endParaRPr lang="en-US" sz="1600" smtClean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2 tuần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20/08/2018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31/08/2018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Học tại</a:t>
                      </a:r>
                      <a:r>
                        <a:rPr lang="en-US" sz="1600" baseline="0" smtClean="0"/>
                        <a:t> TTĐT</a:t>
                      </a:r>
                    </a:p>
                    <a:p>
                      <a:r>
                        <a:rPr lang="en-US" sz="1600" baseline="0" smtClean="0"/>
                        <a:t>Sẽ xác nhận chính thức ngày bắt đầu 20/8 trể nhất vào này 3/8. Sau khi có sự phản hồi và sắp xếp từ GĐ Đào Tạo Khu Vực Châu Á</a:t>
                      </a:r>
                      <a:endParaRPr lang="en-US" sz="1600"/>
                    </a:p>
                  </a:txBody>
                  <a:tcPr/>
                </a:tc>
              </a:tr>
              <a:tr h="1141589">
                <a:tc>
                  <a:txBody>
                    <a:bodyPr/>
                    <a:lstStyle/>
                    <a:p>
                      <a:r>
                        <a:rPr lang="en-US" sz="1600" smtClean="0"/>
                        <a:t>Đào</a:t>
                      </a:r>
                      <a:r>
                        <a:rPr lang="en-US" sz="1600" baseline="0" smtClean="0"/>
                        <a:t> tạo lứa Sinh Viên đầu tiên (10 SV)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6</a:t>
                      </a:r>
                      <a:r>
                        <a:rPr lang="en-US" sz="1600" baseline="0" smtClean="0"/>
                        <a:t> tháng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10/09/2018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15/03/2019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02 Tuần</a:t>
                      </a:r>
                      <a:r>
                        <a:rPr lang="en-US" sz="1600" baseline="0" smtClean="0"/>
                        <a:t> học ở TTĐT</a:t>
                      </a:r>
                    </a:p>
                    <a:p>
                      <a:r>
                        <a:rPr lang="en-US" sz="1600" baseline="0" smtClean="0"/>
                        <a:t>22 Tuần thực tập sinh tại KONE</a:t>
                      </a:r>
                      <a:endParaRPr lang="en-US" sz="1600"/>
                    </a:p>
                  </a:txBody>
                  <a:tcPr/>
                </a:tc>
              </a:tr>
              <a:tr h="1141589">
                <a:tc>
                  <a:txBody>
                    <a:bodyPr/>
                    <a:lstStyle/>
                    <a:p>
                      <a:r>
                        <a:rPr lang="en-US" sz="1600" smtClean="0"/>
                        <a:t>Đào</a:t>
                      </a:r>
                      <a:r>
                        <a:rPr lang="en-US" sz="1600" baseline="0" smtClean="0"/>
                        <a:t> tạo lứa Sinh Viên thứ 2 (tối thiểu 20 SV)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6</a:t>
                      </a:r>
                      <a:r>
                        <a:rPr lang="en-US" sz="1600" baseline="0" smtClean="0"/>
                        <a:t> tháng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01/04/2019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01/10/2019</a:t>
                      </a:r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smtClean="0"/>
                        <a:t>02 Tuần</a:t>
                      </a:r>
                      <a:r>
                        <a:rPr lang="en-US" sz="1600" baseline="0" smtClean="0"/>
                        <a:t> học ở TTĐT</a:t>
                      </a:r>
                    </a:p>
                    <a:p>
                      <a:r>
                        <a:rPr lang="en-US" sz="1600" baseline="0" smtClean="0"/>
                        <a:t>22 Tuần thực tập sinh tại KONE</a:t>
                      </a:r>
                      <a:endParaRPr lang="en-US" sz="1600" smtClean="0"/>
                    </a:p>
                    <a:p>
                      <a:endParaRPr lang="en-US" sz="1600"/>
                    </a:p>
                  </a:txBody>
                  <a:tcPr/>
                </a:tc>
              </a:tr>
              <a:tr h="1141589"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721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Rectangle 214"/>
          <p:cNvSpPr/>
          <p:nvPr/>
        </p:nvSpPr>
        <p:spPr>
          <a:xfrm>
            <a:off x="4183803" y="1744997"/>
            <a:ext cx="3326465" cy="175932"/>
          </a:xfrm>
          <a:prstGeom prst="rect">
            <a:avLst/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20</a:t>
            </a:r>
          </a:p>
        </p:txBody>
      </p:sp>
      <p:sp>
        <p:nvSpPr>
          <p:cNvPr id="221" name="Rectangle 220"/>
          <p:cNvSpPr/>
          <p:nvPr/>
        </p:nvSpPr>
        <p:spPr>
          <a:xfrm>
            <a:off x="4183803" y="1921474"/>
            <a:ext cx="3326462" cy="176466"/>
          </a:xfrm>
          <a:prstGeom prst="rect">
            <a:avLst/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70</a:t>
            </a:r>
          </a:p>
        </p:txBody>
      </p:sp>
      <p:sp>
        <p:nvSpPr>
          <p:cNvPr id="222" name="Rectangle 221"/>
          <p:cNvSpPr/>
          <p:nvPr/>
        </p:nvSpPr>
        <p:spPr>
          <a:xfrm>
            <a:off x="6930391" y="1742164"/>
            <a:ext cx="2965125" cy="179310"/>
          </a:xfrm>
          <a:prstGeom prst="rect">
            <a:avLst/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20</a:t>
            </a:r>
          </a:p>
        </p:txBody>
      </p:sp>
      <p:sp>
        <p:nvSpPr>
          <p:cNvPr id="223" name="Rectangle 222"/>
          <p:cNvSpPr/>
          <p:nvPr/>
        </p:nvSpPr>
        <p:spPr>
          <a:xfrm>
            <a:off x="6930391" y="1921474"/>
            <a:ext cx="2965125" cy="179310"/>
          </a:xfrm>
          <a:prstGeom prst="rect">
            <a:avLst/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70</a:t>
            </a:r>
          </a:p>
        </p:txBody>
      </p:sp>
      <p:sp>
        <p:nvSpPr>
          <p:cNvPr id="213" name="Rectangle 212"/>
          <p:cNvSpPr/>
          <p:nvPr/>
        </p:nvSpPr>
        <p:spPr>
          <a:xfrm>
            <a:off x="914400" y="1927747"/>
            <a:ext cx="4001544" cy="181501"/>
          </a:xfrm>
          <a:prstGeom prst="rect">
            <a:avLst/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70</a:t>
            </a:r>
          </a:p>
        </p:txBody>
      </p:sp>
      <p:sp>
        <p:nvSpPr>
          <p:cNvPr id="178" name="Rectangle 177"/>
          <p:cNvSpPr/>
          <p:nvPr/>
        </p:nvSpPr>
        <p:spPr>
          <a:xfrm>
            <a:off x="914400" y="1750085"/>
            <a:ext cx="4001546" cy="177662"/>
          </a:xfrm>
          <a:prstGeom prst="rect">
            <a:avLst/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20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4247167" y="5942263"/>
            <a:ext cx="233786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Học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có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đồng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nghiệp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gợi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ý/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hướng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dẫn</a:t>
            </a:r>
            <a:endParaRPr lang="en-US" sz="900">
              <a:solidFill>
                <a:srgbClr val="191919"/>
              </a:solidFill>
              <a:cs typeface="Arial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4239998" y="6234922"/>
            <a:ext cx="15648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fi-FI" sz="900" smtClean="0">
                <a:solidFill>
                  <a:srgbClr val="191919"/>
                </a:solidFill>
                <a:cs typeface="Arial" charset="0"/>
              </a:rPr>
              <a:t>Tham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gia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cùng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đội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,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nhóm</a:t>
            </a:r>
            <a:endParaRPr lang="en-US" sz="900">
              <a:solidFill>
                <a:srgbClr val="191919"/>
              </a:solidFill>
              <a:cs typeface="Arial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945684" y="5549934"/>
            <a:ext cx="241017" cy="241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ight Arrow 6"/>
          <p:cNvSpPr/>
          <p:nvPr/>
        </p:nvSpPr>
        <p:spPr>
          <a:xfrm>
            <a:off x="2367175" y="4756371"/>
            <a:ext cx="8910425" cy="622987"/>
          </a:xfrm>
          <a:prstGeom prst="rightArrow">
            <a:avLst>
              <a:gd name="adj1" fmla="val 57888"/>
              <a:gd name="adj2" fmla="val 50000"/>
            </a:avLst>
          </a:prstGeom>
          <a:gradFill>
            <a:gsLst>
              <a:gs pos="0">
                <a:srgbClr val="F6A800"/>
              </a:gs>
              <a:gs pos="51000">
                <a:srgbClr val="86C2E6"/>
              </a:gs>
              <a:gs pos="50000">
                <a:srgbClr val="F6A800"/>
              </a:gs>
              <a:gs pos="100000">
                <a:srgbClr val="86C2E6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269" name="Rectangle 268"/>
          <p:cNvSpPr/>
          <p:nvPr/>
        </p:nvSpPr>
        <p:spPr>
          <a:xfrm>
            <a:off x="3767197" y="4904749"/>
            <a:ext cx="943180" cy="179310"/>
          </a:xfrm>
          <a:prstGeom prst="rect">
            <a:avLst/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20</a:t>
            </a:r>
          </a:p>
        </p:txBody>
      </p:sp>
      <p:sp>
        <p:nvSpPr>
          <p:cNvPr id="270" name="Rectangle 269"/>
          <p:cNvSpPr/>
          <p:nvPr/>
        </p:nvSpPr>
        <p:spPr>
          <a:xfrm>
            <a:off x="3767197" y="5084059"/>
            <a:ext cx="943180" cy="179310"/>
          </a:xfrm>
          <a:prstGeom prst="rect">
            <a:avLst/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70</a:t>
            </a:r>
          </a:p>
        </p:txBody>
      </p:sp>
      <p:sp>
        <p:nvSpPr>
          <p:cNvPr id="260" name="Rectangle 259"/>
          <p:cNvSpPr/>
          <p:nvPr/>
        </p:nvSpPr>
        <p:spPr>
          <a:xfrm>
            <a:off x="2367175" y="3326683"/>
            <a:ext cx="7528341" cy="179310"/>
          </a:xfrm>
          <a:prstGeom prst="rect">
            <a:avLst/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20</a:t>
            </a:r>
          </a:p>
        </p:txBody>
      </p:sp>
      <p:sp>
        <p:nvSpPr>
          <p:cNvPr id="261" name="Rectangle 260"/>
          <p:cNvSpPr/>
          <p:nvPr/>
        </p:nvSpPr>
        <p:spPr>
          <a:xfrm>
            <a:off x="2367175" y="3505993"/>
            <a:ext cx="7528341" cy="179310"/>
          </a:xfrm>
          <a:prstGeom prst="rect">
            <a:avLst/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000">
                <a:solidFill>
                  <a:srgbClr val="FFFFFF"/>
                </a:solidFill>
              </a:rPr>
              <a:t>70</a:t>
            </a:r>
          </a:p>
        </p:txBody>
      </p:sp>
      <p:sp>
        <p:nvSpPr>
          <p:cNvPr id="107" name="Curved Left Arrow 106"/>
          <p:cNvSpPr/>
          <p:nvPr/>
        </p:nvSpPr>
        <p:spPr>
          <a:xfrm>
            <a:off x="9885437" y="1849066"/>
            <a:ext cx="721084" cy="1876094"/>
          </a:xfrm>
          <a:prstGeom prst="curvedLeftArrow">
            <a:avLst>
              <a:gd name="adj1" fmla="val 31250"/>
              <a:gd name="adj2" fmla="val 43805"/>
              <a:gd name="adj3" fmla="val 0"/>
            </a:avLst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191919"/>
              </a:solidFill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7477910" y="5940132"/>
            <a:ext cx="176885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Trực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tiếp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thức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hiện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công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việc</a:t>
            </a:r>
            <a:endParaRPr lang="en-US" sz="900">
              <a:solidFill>
                <a:srgbClr val="191919"/>
              </a:solidFill>
              <a:cs typeface="Arial" charset="0"/>
            </a:endParaRPr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399758" y="5549934"/>
            <a:ext cx="241017" cy="241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80130" y="5550556"/>
            <a:ext cx="239134" cy="240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" name="Curved Left Arrow 224"/>
          <p:cNvSpPr/>
          <p:nvPr/>
        </p:nvSpPr>
        <p:spPr>
          <a:xfrm>
            <a:off x="9876031" y="1743261"/>
            <a:ext cx="721084" cy="1828745"/>
          </a:xfrm>
          <a:prstGeom prst="curvedLeftArrow">
            <a:avLst>
              <a:gd name="adj1" fmla="val 25111"/>
              <a:gd name="adj2" fmla="val 43805"/>
              <a:gd name="adj3" fmla="val 0"/>
            </a:avLst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191919"/>
              </a:solidFill>
            </a:endParaRPr>
          </a:p>
        </p:txBody>
      </p:sp>
      <p:sp>
        <p:nvSpPr>
          <p:cNvPr id="265" name="Curved Left Arrow 264"/>
          <p:cNvSpPr/>
          <p:nvPr/>
        </p:nvSpPr>
        <p:spPr>
          <a:xfrm flipH="1" flipV="1">
            <a:off x="1658572" y="3420258"/>
            <a:ext cx="721084" cy="1839012"/>
          </a:xfrm>
          <a:prstGeom prst="curvedLeftArrow">
            <a:avLst>
              <a:gd name="adj1" fmla="val 31121"/>
              <a:gd name="adj2" fmla="val 43805"/>
              <a:gd name="adj3" fmla="val 0"/>
            </a:avLst>
          </a:prstGeom>
          <a:solidFill>
            <a:srgbClr val="86C2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191919"/>
              </a:solidFill>
            </a:endParaRPr>
          </a:p>
        </p:txBody>
      </p:sp>
      <p:sp>
        <p:nvSpPr>
          <p:cNvPr id="266" name="Curved Left Arrow 265"/>
          <p:cNvSpPr/>
          <p:nvPr/>
        </p:nvSpPr>
        <p:spPr>
          <a:xfrm flipH="1" flipV="1">
            <a:off x="1658572" y="3258597"/>
            <a:ext cx="721084" cy="1810639"/>
          </a:xfrm>
          <a:prstGeom prst="curvedLeftArrow">
            <a:avLst>
              <a:gd name="adj1" fmla="val 25111"/>
              <a:gd name="adj2" fmla="val 43805"/>
              <a:gd name="adj3" fmla="val 0"/>
            </a:avLst>
          </a:prstGeom>
          <a:solidFill>
            <a:srgbClr val="F6A8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191919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7423918" y="4843398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7423918" y="5022055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8086571" y="4857388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086571" y="5036045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5989065" y="4140559"/>
            <a:ext cx="2144352" cy="1242095"/>
            <a:chOff x="5403483" y="4232136"/>
            <a:chExt cx="2144352" cy="1242095"/>
          </a:xfrm>
        </p:grpSpPr>
        <p:sp>
          <p:nvSpPr>
            <p:cNvPr id="345" name="Rectangle 344"/>
            <p:cNvSpPr/>
            <p:nvPr/>
          </p:nvSpPr>
          <p:spPr>
            <a:xfrm>
              <a:off x="5481128" y="4232136"/>
              <a:ext cx="2010021" cy="1242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" name="TextBox 348"/>
            <p:cNvSpPr txBox="1"/>
            <p:nvPr/>
          </p:nvSpPr>
          <p:spPr>
            <a:xfrm>
              <a:off x="5403483" y="4301151"/>
              <a:ext cx="2144352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6b. Phương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pháp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và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kỹ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năng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>
                  <a:solidFill>
                    <a:srgbClr val="191919"/>
                  </a:solidFill>
                  <a:cs typeface="Arial" charset="0"/>
                </a:rPr>
                <a:t>c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ơ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bản</a:t>
              </a:r>
              <a:r>
                <a:rPr lang="fi-FI" sz="1100" b="1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về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Bảo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Trì</a:t>
              </a:r>
              <a:endParaRPr lang="fi-FI" sz="1100" b="1">
                <a:solidFill>
                  <a:srgbClr val="191919"/>
                </a:solidFill>
                <a:cs typeface="Arial" charset="0"/>
              </a:endParaRPr>
            </a:p>
            <a:p>
              <a:pPr algn="ctr"/>
              <a:r>
                <a:rPr lang="fi-FI" sz="1100" smtClean="0">
                  <a:solidFill>
                    <a:srgbClr val="191919"/>
                  </a:solidFill>
                  <a:cs typeface="Arial" charset="0"/>
                </a:rPr>
                <a:t>(4 </a:t>
              </a:r>
              <a:r>
                <a:rPr lang="fi-FI" sz="1100" err="1" smtClean="0">
                  <a:solidFill>
                    <a:srgbClr val="191919"/>
                  </a:solidFill>
                  <a:cs typeface="Arial" charset="0"/>
                </a:rPr>
                <a:t>tuần</a:t>
              </a:r>
              <a:r>
                <a:rPr lang="fi-FI" sz="1100" smtClean="0">
                  <a:solidFill>
                    <a:srgbClr val="191919"/>
                  </a:solidFill>
                  <a:cs typeface="Arial" charset="0"/>
                </a:rPr>
                <a:t> LT + TH)</a:t>
              </a:r>
              <a:endParaRPr lang="fi-FI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991042" y="980729"/>
            <a:ext cx="1228042" cy="1242095"/>
            <a:chOff x="467042" y="1066145"/>
            <a:chExt cx="1228042" cy="1242095"/>
          </a:xfrm>
        </p:grpSpPr>
        <p:sp>
          <p:nvSpPr>
            <p:cNvPr id="3" name="Rectangle 2"/>
            <p:cNvSpPr/>
            <p:nvPr/>
          </p:nvSpPr>
          <p:spPr>
            <a:xfrm>
              <a:off x="467042" y="1066145"/>
              <a:ext cx="1228042" cy="1242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67042" y="1164067"/>
              <a:ext cx="1228042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i-FI" sz="1100" b="1">
                  <a:solidFill>
                    <a:srgbClr val="191919"/>
                  </a:solidFill>
                  <a:cs typeface="Arial" charset="0"/>
                </a:rPr>
                <a:t>1.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Nhân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sự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và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chính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sách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100" smtClean="0">
                  <a:solidFill>
                    <a:srgbClr val="191919"/>
                  </a:solidFill>
                  <a:cs typeface="Arial" charset="0"/>
                </a:rPr>
                <a:t>(2 tuần)</a:t>
              </a:r>
              <a:endParaRPr lang="en-US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3772688" y="980729"/>
            <a:ext cx="3043392" cy="1242095"/>
            <a:chOff x="2032663" y="1066145"/>
            <a:chExt cx="3043392" cy="1242095"/>
          </a:xfrm>
        </p:grpSpPr>
        <p:sp>
          <p:nvSpPr>
            <p:cNvPr id="277" name="Rectangle 276"/>
            <p:cNvSpPr/>
            <p:nvPr/>
          </p:nvSpPr>
          <p:spPr>
            <a:xfrm>
              <a:off x="2032663" y="1066145"/>
              <a:ext cx="3027018" cy="1242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2058130" y="1124744"/>
              <a:ext cx="3017925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>
                  <a:solidFill>
                    <a:srgbClr val="191919"/>
                  </a:solidFill>
                  <a:cs typeface="Arial" charset="0"/>
                </a:rPr>
                <a:t>2. 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An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Toàn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(</a:t>
              </a:r>
              <a:r>
                <a:rPr lang="en-US" sz="1100" b="1" err="1">
                  <a:solidFill>
                    <a:srgbClr val="191919"/>
                  </a:solidFill>
                  <a:cs typeface="Arial" charset="0"/>
                </a:rPr>
                <a:t>C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hính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>
                  <a:solidFill>
                    <a:srgbClr val="191919"/>
                  </a:solidFill>
                  <a:cs typeface="Arial" charset="0"/>
                </a:rPr>
                <a:t>S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ách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và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Phương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pháp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)</a:t>
              </a:r>
            </a:p>
            <a:p>
              <a:pPr algn="ctr"/>
              <a:r>
                <a:rPr lang="en-US" sz="1100" smtClean="0">
                  <a:solidFill>
                    <a:srgbClr val="191919"/>
                  </a:solidFill>
                  <a:cs typeface="Arial" charset="0"/>
                </a:rPr>
                <a:t>(</a:t>
              </a:r>
              <a:r>
                <a:rPr lang="en-US" sz="1100">
                  <a:solidFill>
                    <a:srgbClr val="191919"/>
                  </a:solidFill>
                  <a:cs typeface="Arial" charset="0"/>
                </a:rPr>
                <a:t>4</a:t>
              </a:r>
              <a:r>
                <a:rPr lang="en-US" sz="1100" smtClean="0">
                  <a:solidFill>
                    <a:srgbClr val="191919"/>
                  </a:solidFill>
                  <a:cs typeface="Arial" charset="0"/>
                </a:rPr>
                <a:t> tuần)</a:t>
              </a:r>
              <a:endParaRPr lang="en-US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420176" y="2526256"/>
            <a:ext cx="2017049" cy="1242095"/>
            <a:chOff x="5751642" y="2690961"/>
            <a:chExt cx="2017049" cy="1242095"/>
          </a:xfrm>
        </p:grpSpPr>
        <p:sp>
          <p:nvSpPr>
            <p:cNvPr id="291" name="Rectangle 290"/>
            <p:cNvSpPr/>
            <p:nvPr/>
          </p:nvSpPr>
          <p:spPr>
            <a:xfrm>
              <a:off x="5751642" y="2690961"/>
              <a:ext cx="2017049" cy="1242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2" name="TextBox 301"/>
            <p:cNvSpPr txBox="1"/>
            <p:nvPr/>
          </p:nvSpPr>
          <p:spPr>
            <a:xfrm>
              <a:off x="5775490" y="2759976"/>
              <a:ext cx="1961073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>
                  <a:solidFill>
                    <a:srgbClr val="191919"/>
                  </a:solidFill>
                  <a:cs typeface="Arial" charset="0"/>
                </a:rPr>
                <a:t>4.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Các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qui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trình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thực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hiện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công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việc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của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KONE </a:t>
              </a:r>
              <a:r>
                <a:rPr lang="en-US" sz="1100" b="1">
                  <a:solidFill>
                    <a:srgbClr val="191919"/>
                  </a:solidFill>
                  <a:cs typeface="Arial" charset="0"/>
                </a:rPr>
                <a:t/>
              </a:r>
              <a:br>
                <a:rPr lang="en-US" sz="1100" b="1">
                  <a:solidFill>
                    <a:srgbClr val="191919"/>
                  </a:solidFill>
                  <a:cs typeface="Arial" charset="0"/>
                </a:rPr>
              </a:br>
              <a:r>
                <a:rPr lang="en-US" sz="1100" smtClean="0">
                  <a:solidFill>
                    <a:srgbClr val="191919"/>
                  </a:solidFill>
                  <a:cs typeface="Arial" charset="0"/>
                </a:rPr>
                <a:t>(2 tuần)</a:t>
              </a:r>
              <a:endParaRPr lang="en-US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995602" y="2525918"/>
            <a:ext cx="2849376" cy="1224135"/>
            <a:chOff x="1030181" y="2668280"/>
            <a:chExt cx="2689325" cy="1224135"/>
          </a:xfrm>
        </p:grpSpPr>
        <p:sp>
          <p:nvSpPr>
            <p:cNvPr id="310" name="Rectangle 309"/>
            <p:cNvSpPr/>
            <p:nvPr/>
          </p:nvSpPr>
          <p:spPr>
            <a:xfrm>
              <a:off x="1065994" y="2668280"/>
              <a:ext cx="2632383" cy="122413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4" name="TextBox 313"/>
            <p:cNvSpPr txBox="1"/>
            <p:nvPr/>
          </p:nvSpPr>
          <p:spPr>
            <a:xfrm>
              <a:off x="1030181" y="2702143"/>
              <a:ext cx="2689325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>
                  <a:solidFill>
                    <a:srgbClr val="191919"/>
                  </a:solidFill>
                  <a:cs typeface="Arial" charset="0"/>
                </a:rPr>
                <a:t>5.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Kiến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thức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và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kỹ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năng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cơ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bản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về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Điện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và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Cơ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Khí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trong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thang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máy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thang </a:t>
              </a:r>
              <a:r>
                <a:rPr lang="en-US" sz="1100" b="1" err="1" smtClean="0">
                  <a:solidFill>
                    <a:srgbClr val="191919"/>
                  </a:solidFill>
                  <a:cs typeface="Arial" charset="0"/>
                </a:rPr>
                <a:t>cuốn</a:t>
              </a:r>
              <a:r>
                <a:rPr lang="en-US" sz="1100" b="1" smtClean="0">
                  <a:solidFill>
                    <a:srgbClr val="191919"/>
                  </a:solidFill>
                  <a:cs typeface="Arial" charset="0"/>
                </a:rPr>
                <a:t>  </a:t>
              </a:r>
              <a:r>
                <a:rPr lang="en-US" sz="1100" smtClean="0">
                  <a:solidFill>
                    <a:srgbClr val="191919"/>
                  </a:solidFill>
                  <a:cs typeface="Arial" charset="0"/>
                </a:rPr>
                <a:t>(4 tuần)</a:t>
              </a:r>
              <a:endParaRPr lang="en-US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010697" y="4140559"/>
            <a:ext cx="1961534" cy="1242095"/>
            <a:chOff x="1112140" y="4231853"/>
            <a:chExt cx="2523756" cy="1242095"/>
          </a:xfrm>
        </p:grpSpPr>
        <p:sp>
          <p:nvSpPr>
            <p:cNvPr id="328" name="Rectangle 327"/>
            <p:cNvSpPr/>
            <p:nvPr/>
          </p:nvSpPr>
          <p:spPr>
            <a:xfrm>
              <a:off x="1112140" y="4231853"/>
              <a:ext cx="2523756" cy="1242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32" name="TextBox 331"/>
            <p:cNvSpPr txBox="1"/>
            <p:nvPr/>
          </p:nvSpPr>
          <p:spPr>
            <a:xfrm>
              <a:off x="1157828" y="4300868"/>
              <a:ext cx="2478067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6a. Phương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Pháp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và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kỹ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năng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cơ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bản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về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Lắp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Đặt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endParaRPr lang="fi-FI" sz="1100" b="1">
                <a:solidFill>
                  <a:srgbClr val="191919"/>
                </a:solidFill>
                <a:cs typeface="Arial" charset="0"/>
              </a:endParaRPr>
            </a:p>
            <a:p>
              <a:pPr algn="ctr"/>
              <a:r>
                <a:rPr lang="fi-FI" sz="1100" smtClean="0">
                  <a:solidFill>
                    <a:srgbClr val="191919"/>
                  </a:solidFill>
                  <a:cs typeface="Arial" charset="0"/>
                </a:rPr>
                <a:t>(6 </a:t>
              </a:r>
              <a:r>
                <a:rPr lang="fi-FI" sz="1100" err="1" smtClean="0">
                  <a:solidFill>
                    <a:srgbClr val="191919"/>
                  </a:solidFill>
                  <a:cs typeface="Arial" charset="0"/>
                </a:rPr>
                <a:t>tuần</a:t>
              </a:r>
              <a:r>
                <a:rPr lang="fi-FI" sz="1100" smtClean="0">
                  <a:solidFill>
                    <a:srgbClr val="191919"/>
                  </a:solidFill>
                  <a:cs typeface="Arial" charset="0"/>
                </a:rPr>
                <a:t> LT + TH)</a:t>
              </a:r>
              <a:endParaRPr lang="fi-FI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354725" y="980729"/>
            <a:ext cx="1923721" cy="1242095"/>
            <a:chOff x="5830724" y="1066145"/>
            <a:chExt cx="1923721" cy="1242095"/>
          </a:xfrm>
        </p:grpSpPr>
        <p:sp>
          <p:nvSpPr>
            <p:cNvPr id="249" name="Rectangle 248"/>
            <p:cNvSpPr/>
            <p:nvPr/>
          </p:nvSpPr>
          <p:spPr>
            <a:xfrm>
              <a:off x="5830724" y="1066145"/>
              <a:ext cx="1923721" cy="1242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50" name="TextBox 249"/>
            <p:cNvSpPr txBox="1"/>
            <p:nvPr/>
          </p:nvSpPr>
          <p:spPr>
            <a:xfrm>
              <a:off x="5898330" y="1166777"/>
              <a:ext cx="1741955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i-FI" sz="1100" b="1">
                  <a:solidFill>
                    <a:srgbClr val="191919"/>
                  </a:solidFill>
                  <a:cs typeface="Arial" charset="0"/>
                </a:rPr>
                <a:t>3.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Dịch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Vụ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Khách</a:t>
              </a:r>
              <a:r>
                <a:rPr lang="fi-FI" sz="1100" b="1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1100" b="1" err="1" smtClean="0">
                  <a:solidFill>
                    <a:srgbClr val="191919"/>
                  </a:solidFill>
                  <a:cs typeface="Arial" charset="0"/>
                </a:rPr>
                <a:t>Hàng</a:t>
              </a:r>
              <a:endParaRPr lang="fi-FI" sz="1100" b="1">
                <a:solidFill>
                  <a:srgbClr val="191919"/>
                </a:solidFill>
                <a:cs typeface="Arial" charset="0"/>
              </a:endParaRPr>
            </a:p>
            <a:p>
              <a:pPr algn="ctr"/>
              <a:r>
                <a:rPr lang="fi-FI" sz="1100" smtClean="0">
                  <a:solidFill>
                    <a:srgbClr val="191919"/>
                  </a:solidFill>
                  <a:cs typeface="Arial" charset="0"/>
                </a:rPr>
                <a:t>(2 tuần)</a:t>
              </a:r>
              <a:endParaRPr lang="fi-FI" sz="1100">
                <a:solidFill>
                  <a:srgbClr val="191919"/>
                </a:solidFill>
                <a:cs typeface="Arial" charset="0"/>
              </a:endParaRPr>
            </a:p>
          </p:txBody>
        </p:sp>
      </p:grpSp>
      <p:sp>
        <p:nvSpPr>
          <p:cNvPr id="393" name="TextBox 392"/>
          <p:cNvSpPr txBox="1"/>
          <p:nvPr/>
        </p:nvSpPr>
        <p:spPr>
          <a:xfrm>
            <a:off x="5651237" y="4867228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394" name="TextBox 393"/>
          <p:cNvSpPr txBox="1"/>
          <p:nvPr/>
        </p:nvSpPr>
        <p:spPr>
          <a:xfrm>
            <a:off x="5651237" y="5045885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9461489" y="3275790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9461489" y="345444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9445585" y="169885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9445585" y="1877514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3290595" y="169168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3290595" y="1870344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2449255" y="3288568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2449255" y="3467225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2586419" y="4867136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2586419" y="5045793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sp>
        <p:nvSpPr>
          <p:cNvPr id="176" name="Title 24"/>
          <p:cNvSpPr txBox="1">
            <a:spLocks/>
          </p:cNvSpPr>
          <p:nvPr/>
        </p:nvSpPr>
        <p:spPr>
          <a:xfrm>
            <a:off x="409576" y="188914"/>
            <a:ext cx="8926512" cy="71980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3200" kern="1200" cap="none" spc="0" baseline="0" noProof="0" dirty="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vi-VN" smtClean="0"/>
              <a:t>Chương Trình Đào Tạo</a:t>
            </a:r>
            <a:r>
              <a:rPr lang="en-US" smtClean="0"/>
              <a:t> </a:t>
            </a:r>
            <a:r>
              <a:rPr lang="vi-VN"/>
              <a:t>Cơ </a:t>
            </a:r>
            <a:r>
              <a:rPr lang="vi-VN" smtClean="0"/>
              <a:t>Bản </a:t>
            </a:r>
            <a:br>
              <a:rPr lang="vi-VN" smtClean="0"/>
            </a:br>
            <a:r>
              <a:rPr lang="vi-VN" sz="2000" smtClean="0"/>
              <a:t>cho Thực Tập Sinh</a:t>
            </a:r>
            <a:endParaRPr lang="vi-VN" sz="2000" i="1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147297" y="4831138"/>
            <a:ext cx="1828800" cy="553740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46208" y="4817539"/>
            <a:ext cx="1828800" cy="553740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72155" y="3190136"/>
            <a:ext cx="1828800" cy="553740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987711" y="1719507"/>
            <a:ext cx="1221163" cy="502832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32723" y="1719507"/>
            <a:ext cx="1382426" cy="521936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724444" y="3204960"/>
            <a:ext cx="1495971" cy="564805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201001" y="1687038"/>
            <a:ext cx="2122404" cy="526991"/>
          </a:xfrm>
          <a:prstGeom prst="rect">
            <a:avLst/>
          </a:prstGeom>
        </p:spPr>
      </p:pic>
      <p:grpSp>
        <p:nvGrpSpPr>
          <p:cNvPr id="10" name="Group 9"/>
          <p:cNvGrpSpPr/>
          <p:nvPr/>
        </p:nvGrpSpPr>
        <p:grpSpPr>
          <a:xfrm>
            <a:off x="409255" y="5900131"/>
            <a:ext cx="1594779" cy="270833"/>
            <a:chOff x="2057166" y="5894570"/>
            <a:chExt cx="1594779" cy="270833"/>
          </a:xfrm>
        </p:grpSpPr>
        <p:sp>
          <p:nvSpPr>
            <p:cNvPr id="202" name="TextBox 201"/>
            <p:cNvSpPr txBox="1"/>
            <p:nvPr/>
          </p:nvSpPr>
          <p:spPr>
            <a:xfrm>
              <a:off x="2379656" y="5934571"/>
              <a:ext cx="127228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Lớp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học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trực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truyến</a:t>
              </a:r>
              <a:endParaRPr lang="en-US" sz="900">
                <a:solidFill>
                  <a:srgbClr val="191919"/>
                </a:solidFill>
                <a:cs typeface="Arial" charset="0"/>
              </a:endParaRPr>
            </a:p>
          </p:txBody>
        </p:sp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057166" y="5894570"/>
              <a:ext cx="270164" cy="228600"/>
            </a:xfrm>
            <a:prstGeom prst="rect">
              <a:avLst/>
            </a:prstGeom>
          </p:spPr>
        </p:pic>
      </p:grpSp>
      <p:grpSp>
        <p:nvGrpSpPr>
          <p:cNvPr id="12" name="Group 11"/>
          <p:cNvGrpSpPr/>
          <p:nvPr/>
        </p:nvGrpSpPr>
        <p:grpSpPr>
          <a:xfrm>
            <a:off x="409255" y="6113728"/>
            <a:ext cx="2479400" cy="351537"/>
            <a:chOff x="2057166" y="6110568"/>
            <a:chExt cx="2479400" cy="351537"/>
          </a:xfrm>
        </p:grpSpPr>
        <p:sp>
          <p:nvSpPr>
            <p:cNvPr id="203" name="TextBox 202"/>
            <p:cNvSpPr txBox="1"/>
            <p:nvPr/>
          </p:nvSpPr>
          <p:spPr>
            <a:xfrm>
              <a:off x="2367175" y="6231273"/>
              <a:ext cx="21693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Tự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học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các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lớp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trên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Konelearning.com</a:t>
              </a:r>
              <a:endParaRPr lang="en-US" sz="900">
                <a:solidFill>
                  <a:srgbClr val="191919"/>
                </a:solidFill>
                <a:cs typeface="Arial" charset="0"/>
              </a:endParaRP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057166" y="6110568"/>
              <a:ext cx="205740" cy="274320"/>
            </a:xfrm>
            <a:prstGeom prst="rect">
              <a:avLst/>
            </a:prstGeom>
          </p:spPr>
        </p:pic>
      </p:grpSp>
      <p:grpSp>
        <p:nvGrpSpPr>
          <p:cNvPr id="29" name="Group 28"/>
          <p:cNvGrpSpPr/>
          <p:nvPr/>
        </p:nvGrpSpPr>
        <p:grpSpPr>
          <a:xfrm>
            <a:off x="436194" y="6466172"/>
            <a:ext cx="2662242" cy="310758"/>
            <a:chOff x="2063936" y="6496050"/>
            <a:chExt cx="2662242" cy="310758"/>
          </a:xfrm>
        </p:grpSpPr>
        <p:sp>
          <p:nvSpPr>
            <p:cNvPr id="207" name="TextBox 206"/>
            <p:cNvSpPr txBox="1"/>
            <p:nvPr/>
          </p:nvSpPr>
          <p:spPr>
            <a:xfrm>
              <a:off x="2350393" y="6575976"/>
              <a:ext cx="237578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Hoc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trực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tiếp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có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giáo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viên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giảng</a:t>
              </a:r>
              <a:r>
                <a:rPr lang="fi-FI" sz="900" smtClean="0">
                  <a:solidFill>
                    <a:srgbClr val="191919"/>
                  </a:solidFill>
                  <a:cs typeface="Arial" charset="0"/>
                </a:rPr>
                <a:t> </a:t>
              </a:r>
              <a:r>
                <a:rPr lang="fi-FI" sz="900" err="1" smtClean="0">
                  <a:solidFill>
                    <a:srgbClr val="191919"/>
                  </a:solidFill>
                  <a:cs typeface="Arial" charset="0"/>
                </a:rPr>
                <a:t>dạy</a:t>
              </a:r>
              <a:endParaRPr lang="en-US" sz="900">
                <a:solidFill>
                  <a:srgbClr val="191919"/>
                </a:solidFill>
                <a:cs typeface="Arial" charset="0"/>
              </a:endParaRPr>
            </a:p>
          </p:txBody>
        </p:sp>
        <p:pic>
          <p:nvPicPr>
            <p:cNvPr id="28" name="Picture 27"/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2063936" y="6496050"/>
              <a:ext cx="222584" cy="228600"/>
            </a:xfrm>
            <a:prstGeom prst="rect">
              <a:avLst/>
            </a:prstGeom>
          </p:spPr>
        </p:pic>
      </p:grpSp>
      <p:pic>
        <p:nvPicPr>
          <p:cNvPr id="30" name="Picture 29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947589" y="5903403"/>
            <a:ext cx="300038" cy="2286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368413" y="5954507"/>
            <a:ext cx="228600" cy="228600"/>
          </a:xfrm>
          <a:prstGeom prst="rect">
            <a:avLst/>
          </a:prstGeom>
        </p:spPr>
      </p:pic>
      <p:sp>
        <p:nvSpPr>
          <p:cNvPr id="87" name="TextBox 86"/>
          <p:cNvSpPr txBox="1"/>
          <p:nvPr/>
        </p:nvSpPr>
        <p:spPr>
          <a:xfrm>
            <a:off x="6957378" y="330203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20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957378" y="3480694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1000">
                <a:solidFill>
                  <a:srgbClr val="FFFFFF"/>
                </a:solidFill>
                <a:cs typeface="Arial" charset="0"/>
              </a:rPr>
              <a:t>70</a:t>
            </a:r>
          </a:p>
        </p:txBody>
      </p:sp>
      <p:pic>
        <p:nvPicPr>
          <p:cNvPr id="224" name="Picture 223"/>
          <p:cNvPicPr>
            <a:picLocks noChangeAspect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11952" y="1334512"/>
            <a:ext cx="875756" cy="875756"/>
          </a:xfrm>
          <a:prstGeom prst="rect">
            <a:avLst/>
          </a:prstGeom>
        </p:spPr>
      </p:pic>
      <p:pic>
        <p:nvPicPr>
          <p:cNvPr id="226" name="Picture 225"/>
          <p:cNvPicPr>
            <a:picLocks noChangeAspect="1"/>
          </p:cNvPicPr>
          <p:nvPr/>
        </p:nvPicPr>
        <p:blipFill rotWithShape="1"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11637"/>
          <a:stretch/>
        </p:blipFill>
        <p:spPr>
          <a:xfrm>
            <a:off x="5055496" y="4461755"/>
            <a:ext cx="506447" cy="403794"/>
          </a:xfrm>
          <a:prstGeom prst="rect">
            <a:avLst/>
          </a:prstGeom>
        </p:spPr>
      </p:pic>
      <p:sp>
        <p:nvSpPr>
          <p:cNvPr id="227" name="Diamond 226"/>
          <p:cNvSpPr/>
          <p:nvPr/>
        </p:nvSpPr>
        <p:spPr>
          <a:xfrm>
            <a:off x="2470340" y="2516955"/>
            <a:ext cx="1295400" cy="11786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100" b="1" err="1" smtClean="0">
                <a:solidFill>
                  <a:srgbClr val="FF0066"/>
                </a:solidFill>
              </a:rPr>
              <a:t>Kiểm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tra</a:t>
            </a:r>
            <a:r>
              <a:rPr lang="en-US" sz="1100" b="1" smtClean="0">
                <a:solidFill>
                  <a:srgbClr val="FF0066"/>
                </a:solidFill>
              </a:rPr>
              <a:t>, </a:t>
            </a:r>
            <a:r>
              <a:rPr lang="en-US" sz="1100" b="1" err="1" smtClean="0">
                <a:solidFill>
                  <a:srgbClr val="FF0066"/>
                </a:solidFill>
              </a:rPr>
              <a:t>đánh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giá</a:t>
            </a:r>
            <a:endParaRPr lang="en-US" sz="1100" b="1">
              <a:solidFill>
                <a:srgbClr val="FF0066"/>
              </a:solidFill>
            </a:endParaRPr>
          </a:p>
        </p:txBody>
      </p:sp>
      <p:pic>
        <p:nvPicPr>
          <p:cNvPr id="92" name="Picture 91"/>
          <p:cNvPicPr>
            <a:picLocks noChangeAspect="1"/>
          </p:cNvPicPr>
          <p:nvPr/>
        </p:nvPicPr>
        <p:blipFill rotWithShape="1"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11637"/>
          <a:stretch/>
        </p:blipFill>
        <p:spPr>
          <a:xfrm>
            <a:off x="8133417" y="4457175"/>
            <a:ext cx="504767" cy="402455"/>
          </a:xfrm>
          <a:prstGeom prst="rect">
            <a:avLst/>
          </a:prstGeom>
        </p:spPr>
      </p:pic>
      <p:sp>
        <p:nvSpPr>
          <p:cNvPr id="94" name="Rectangle 93"/>
          <p:cNvSpPr/>
          <p:nvPr/>
        </p:nvSpPr>
        <p:spPr>
          <a:xfrm>
            <a:off x="8806257" y="4138911"/>
            <a:ext cx="1923721" cy="1242095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100" b="1" err="1" smtClean="0">
                <a:solidFill>
                  <a:srgbClr val="FF0066"/>
                </a:solidFill>
              </a:rPr>
              <a:t>Đánh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giá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kết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quả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quá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trình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thực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r>
              <a:rPr lang="en-US" sz="1100" b="1" err="1" smtClean="0">
                <a:solidFill>
                  <a:srgbClr val="FF0066"/>
                </a:solidFill>
              </a:rPr>
              <a:t>tập</a:t>
            </a:r>
            <a:r>
              <a:rPr lang="en-US" sz="1100" b="1" smtClean="0">
                <a:solidFill>
                  <a:srgbClr val="FF0066"/>
                </a:solidFill>
              </a:rPr>
              <a:t> </a:t>
            </a:r>
            <a:endParaRPr lang="en-US" sz="1100" b="1">
              <a:solidFill>
                <a:srgbClr val="FF0066"/>
              </a:solidFill>
            </a:endParaRPr>
          </a:p>
        </p:txBody>
      </p:sp>
      <p:pic>
        <p:nvPicPr>
          <p:cNvPr id="93" name="Picture 92"/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7089" y="4573730"/>
            <a:ext cx="930817" cy="809586"/>
          </a:xfrm>
          <a:prstGeom prst="rect">
            <a:avLst/>
          </a:prstGeom>
        </p:spPr>
      </p:pic>
      <p:pic>
        <p:nvPicPr>
          <p:cNvPr id="95" name="Picture 94"/>
          <p:cNvPicPr>
            <a:picLocks noChangeAspect="1"/>
          </p:cNvPicPr>
          <p:nvPr/>
        </p:nvPicPr>
        <p:blipFill rotWithShape="1"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11637"/>
          <a:stretch/>
        </p:blipFill>
        <p:spPr>
          <a:xfrm>
            <a:off x="9964820" y="5815825"/>
            <a:ext cx="445422" cy="355139"/>
          </a:xfrm>
          <a:prstGeom prst="rect">
            <a:avLst/>
          </a:prstGeom>
        </p:spPr>
      </p:pic>
      <p:sp>
        <p:nvSpPr>
          <p:cNvPr id="96" name="TextBox 95"/>
          <p:cNvSpPr txBox="1"/>
          <p:nvPr/>
        </p:nvSpPr>
        <p:spPr>
          <a:xfrm>
            <a:off x="10363200" y="5952275"/>
            <a:ext cx="1651630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Bộ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phận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Đào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Tạo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thảo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luận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với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người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Hướng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Dẫn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ngoài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công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trường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để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đánh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giá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năng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lực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và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thái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độ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của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Thực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</a:t>
            </a:r>
            <a:r>
              <a:rPr lang="fi-FI" sz="900" err="1" smtClean="0">
                <a:solidFill>
                  <a:srgbClr val="191919"/>
                </a:solidFill>
                <a:cs typeface="Arial" charset="0"/>
              </a:rPr>
              <a:t>Tập</a:t>
            </a:r>
            <a:r>
              <a:rPr lang="fi-FI" sz="900" smtClean="0">
                <a:solidFill>
                  <a:srgbClr val="191919"/>
                </a:solidFill>
                <a:cs typeface="Arial" charset="0"/>
              </a:rPr>
              <a:t> Sinh</a:t>
            </a:r>
            <a:endParaRPr lang="en-US" sz="900">
              <a:solidFill>
                <a:srgbClr val="191919"/>
              </a:solidFill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20482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Placeholder 14"/>
          <p:cNvPicPr>
            <a:picLocks noGrp="1" noChangeAspect="1"/>
          </p:cNvPicPr>
          <p:nvPr>
            <p:ph type="pic" sz="quarter" idx="19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7" b="87"/>
          <a:stretch>
            <a:fillRect/>
          </a:stretch>
        </p:blipFill>
        <p:spPr/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noProof="0" smtClean="0"/>
              <a:t>HẾT</a:t>
            </a:r>
            <a:br>
              <a:rPr lang="en-US" noProof="0" smtClean="0"/>
            </a:br>
            <a:r>
              <a:rPr lang="en-US" smtClean="0"/>
              <a:t>Cảm ơn!</a:t>
            </a:r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B3566A53-CC78-4A79-9437-C49DDFDD6011}" type="datetime3">
              <a:rPr lang="en-US" smtClean="0"/>
              <a:pPr/>
              <a:t>15 August 2018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Confidential  |  © KONE Corporation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604FC64F-66B6-486E-8EFE-9FD96A66D16B}" type="slidenum">
              <a:rPr lang="en-US" smtClean="0"/>
              <a:pPr/>
              <a:t>13</a:t>
            </a:fld>
            <a:endParaRPr lang="en-US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188033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VaNioeQEy1srSxzx_jYw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  <p:tag name="TYPE" val="McK Moon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DirArrow"/>
  <p:tag name="TYPE" val="McK DirArrow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Oval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oundedRectangl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Arrow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DoubleBoat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TopShap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TopText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BottomShap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BottomText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2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3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4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5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5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4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4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2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1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VaNioeQEy1srSxzx_jYw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  <p:tag name="TYPE" val="McK Moon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DirArrow"/>
  <p:tag name="TYPE" val="McK DirArrow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Oval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ectangl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RoundedRectangl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Arrow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DoubleBoat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TopShap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TopText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BottomShap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1BoatBottomText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Shap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SingleBoatText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2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3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4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5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5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4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4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2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1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Templ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1B11B305-7969-4713-89EC-80117D3E4855}" vid="{E12D295D-005D-404E-AFBF-357EA45E5E84}"/>
    </a:ext>
  </a:extLst>
</a:theme>
</file>

<file path=ppt/theme/theme2.xml><?xml version="1.0" encoding="utf-8"?>
<a:theme xmlns:a="http://schemas.openxmlformats.org/drawingml/2006/main" name="Blank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 Template" id="{142952A1-804D-4E85-BF20-49DA78688C48}" vid="{E17D8899-996C-43D4-941A-2AD0F3424A1A}"/>
    </a:ext>
  </a:extLst>
</a:theme>
</file>

<file path=ppt/theme/theme3.xml><?xml version="1.0" encoding="utf-8"?>
<a:theme xmlns:a="http://schemas.openxmlformats.org/drawingml/2006/main" name="1_Blank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 Template" id="{142952A1-804D-4E85-BF20-49DA78688C48}" vid="{E17D8899-996C-43D4-941A-2AD0F3424A1A}"/>
    </a:ext>
  </a:extLst>
</a:theme>
</file>

<file path=ppt/theme/theme4.xml><?xml version="1.0" encoding="utf-8"?>
<a:theme xmlns:a="http://schemas.openxmlformats.org/drawingml/2006/main" name="KONE_template_2010">
  <a:themeElements>
    <a:clrScheme name="KONE_template_2010 1">
      <a:dk1>
        <a:srgbClr val="191919"/>
      </a:dk1>
      <a:lt1>
        <a:srgbClr val="FFFFFF"/>
      </a:lt1>
      <a:dk2>
        <a:srgbClr val="191919"/>
      </a:dk2>
      <a:lt2>
        <a:srgbClr val="C8C8B7"/>
      </a:lt2>
      <a:accent1>
        <a:srgbClr val="86C2E6"/>
      </a:accent1>
      <a:accent2>
        <a:srgbClr val="9D9D9D"/>
      </a:accent2>
      <a:accent3>
        <a:srgbClr val="FFFFFF"/>
      </a:accent3>
      <a:accent4>
        <a:srgbClr val="141414"/>
      </a:accent4>
      <a:accent5>
        <a:srgbClr val="C3DDF0"/>
      </a:accent5>
      <a:accent6>
        <a:srgbClr val="8E8E8E"/>
      </a:accent6>
      <a:hlink>
        <a:srgbClr val="0071B9"/>
      </a:hlink>
      <a:folHlink>
        <a:srgbClr val="F6A800"/>
      </a:folHlink>
    </a:clrScheme>
    <a:fontScheme name="KONE_template_2010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KONE_template_2010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_template_2010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KONE corpor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corporate_example_100316.potx" id="{4FF51BFE-54C4-49F3-A499-CA9568261874}" vid="{75A45E80-44D7-4B65-BE12-103FBA83BF30}"/>
    </a:ext>
  </a:extLst>
</a:theme>
</file>

<file path=ppt/theme/theme6.xml><?xml version="1.0" encoding="utf-8"?>
<a:theme xmlns:a="http://schemas.openxmlformats.org/drawingml/2006/main" name="1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1B11B305-7969-4713-89EC-80117D3E4855}" vid="{E12D295D-005D-404E-AFBF-357EA45E5E84}"/>
    </a:ext>
  </a:extLst>
</a:theme>
</file>

<file path=ppt/theme/theme7.xml><?xml version="1.0" encoding="utf-8"?>
<a:theme xmlns:a="http://schemas.openxmlformats.org/drawingml/2006/main" name="2_KONE corpor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corporate_example_100316.potx" id="{4FF51BFE-54C4-49F3-A499-CA9568261874}" vid="{75A45E80-44D7-4B65-BE12-103FBA83BF30}"/>
    </a:ext>
  </a:extLst>
</a:theme>
</file>

<file path=ppt/theme/theme8.xml><?xml version="1.0" encoding="utf-8"?>
<a:theme xmlns:a="http://schemas.openxmlformats.org/drawingml/2006/main" name="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.potx" id="{95B21C38-1B40-4E24-9E19-318DE699161F}" vid="{EE2CBC7D-3B3C-4075-A5DA-5D8776A98327}"/>
    </a:ext>
  </a:extLst>
</a:theme>
</file>

<file path=ppt/theme/theme9.xml><?xml version="1.0" encoding="utf-8"?>
<a:theme xmlns:a="http://schemas.openxmlformats.org/drawingml/2006/main" name="2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.potx" id="{95B21C38-1B40-4E24-9E19-318DE699161F}" vid="{EE2CBC7D-3B3C-4075-A5DA-5D8776A98327}"/>
    </a:ext>
  </a:extLst>
</a:theme>
</file>

<file path=ppt/theme/theme10.xml><?xml version="1.0" encoding="utf-8"?>
<a:theme xmlns:a="http://schemas.openxmlformats.org/drawingml/2006/main" name="4_Templ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1B11B305-7969-4713-89EC-80117D3E4855}" vid="{E12D295D-005D-404E-AFBF-357EA45E5E84}"/>
    </a:ext>
  </a:extLst>
</a:theme>
</file>

<file path=ppt/theme/theme11.xml><?xml version="1.0" encoding="utf-8"?>
<a:theme xmlns:a="http://schemas.openxmlformats.org/drawingml/2006/main" name="1_KONE corpor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corporate_example_100316.potx" id="{4FF51BFE-54C4-49F3-A499-CA9568261874}" vid="{75A45E80-44D7-4B65-BE12-103FBA83BF30}"/>
    </a:ext>
  </a:extLst>
</a:theme>
</file>

<file path=ppt/theme/theme12.xml><?xml version="1.0" encoding="utf-8"?>
<a:theme xmlns:a="http://schemas.openxmlformats.org/drawingml/2006/main" name="3_KONE corpor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corporate_example_100316.potx" id="{4FF51BFE-54C4-49F3-A499-CA9568261874}" vid="{75A45E80-44D7-4B65-BE12-103FBA83BF30}"/>
    </a:ext>
  </a:extLst>
</a:theme>
</file>

<file path=ppt/theme/theme13.xml><?xml version="1.0" encoding="utf-8"?>
<a:theme xmlns:a="http://schemas.openxmlformats.org/drawingml/2006/main" name="4_KONE">
  <a:themeElements>
    <a:clrScheme name="1_KONE 1">
      <a:dk1>
        <a:srgbClr val="191919"/>
      </a:dk1>
      <a:lt1>
        <a:srgbClr val="FFFFFF"/>
      </a:lt1>
      <a:dk2>
        <a:srgbClr val="191919"/>
      </a:dk2>
      <a:lt2>
        <a:srgbClr val="C8C8B7"/>
      </a:lt2>
      <a:accent1>
        <a:srgbClr val="86C2E6"/>
      </a:accent1>
      <a:accent2>
        <a:srgbClr val="9D9D9D"/>
      </a:accent2>
      <a:accent3>
        <a:srgbClr val="FFFFFF"/>
      </a:accent3>
      <a:accent4>
        <a:srgbClr val="141414"/>
      </a:accent4>
      <a:accent5>
        <a:srgbClr val="C3DDF0"/>
      </a:accent5>
      <a:accent6>
        <a:srgbClr val="8E8E8E"/>
      </a:accent6>
      <a:hlink>
        <a:srgbClr val="0071B9"/>
      </a:hlink>
      <a:folHlink>
        <a:srgbClr val="F6A800"/>
      </a:folHlink>
    </a:clrScheme>
    <a:fontScheme name="1_KONE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1_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4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EA754B9C-C750-480F-8FCC-1BB991BF998C}" vid="{6103F97B-6EC3-41D0-91CB-15E664CD982D}"/>
    </a:ext>
  </a:extLst>
</a:theme>
</file>

<file path=ppt/theme/theme15.xml><?xml version="1.0" encoding="utf-8"?>
<a:theme xmlns:a="http://schemas.openxmlformats.org/drawingml/2006/main" name="8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People_2016 [Read-Only]" id="{B033385C-AC4A-4349-85C6-A888A964A24B}" vid="{B7D6F1D3-B26B-46FB-BE22-CE9BDAEC5760}"/>
    </a:ext>
  </a:extLst>
</a:theme>
</file>

<file path=ppt/theme/theme16.xml><?xml version="1.0" encoding="utf-8"?>
<a:theme xmlns:a="http://schemas.openxmlformats.org/drawingml/2006/main" name="2_Blank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 Template" id="{142952A1-804D-4E85-BF20-49DA78688C48}" vid="{E17D8899-996C-43D4-941A-2AD0F3424A1A}"/>
    </a:ext>
  </a:extLst>
</a:theme>
</file>

<file path=ppt/theme/theme17.xml><?xml version="1.0" encoding="utf-8"?>
<a:theme xmlns:a="http://schemas.openxmlformats.org/drawingml/2006/main" name="9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18.xml><?xml version="1.0" encoding="utf-8"?>
<a:theme xmlns:a="http://schemas.openxmlformats.org/drawingml/2006/main" name="KONE Master Widescreen Template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12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20.xml><?xml version="1.0" encoding="utf-8"?>
<a:theme xmlns:a="http://schemas.openxmlformats.org/drawingml/2006/main" name="13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.potx" id="{95B21C38-1B40-4E24-9E19-318DE699161F}" vid="{EE2CBC7D-3B3C-4075-A5DA-5D8776A98327}"/>
    </a:ext>
  </a:extLst>
</a:theme>
</file>

<file path=ppt/theme/theme21.xml><?xml version="1.0" encoding="utf-8"?>
<a:theme xmlns:a="http://schemas.openxmlformats.org/drawingml/2006/main" name="KONE widescreen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 Master Widescreen Template.potx" id="{61070DB8-ED20-42B0-A677-D3B855C19C31}" vid="{6BCEF0E0-E502-4E2A-991D-64545591E227}"/>
    </a:ext>
  </a:extLst>
</a:theme>
</file>

<file path=ppt/theme/theme22.xml><?xml version="1.0" encoding="utf-8"?>
<a:theme xmlns:a="http://schemas.openxmlformats.org/drawingml/2006/main" name="3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23.xml><?xml version="1.0" encoding="utf-8"?>
<a:theme xmlns:a="http://schemas.openxmlformats.org/drawingml/2006/main" name="3_Templ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1B11B305-7969-4713-89EC-80117D3E4855}" vid="{E12D295D-005D-404E-AFBF-357EA45E5E84}"/>
    </a:ext>
  </a:extLst>
</a:theme>
</file>

<file path=ppt/theme/theme24.xml><?xml version="1.0" encoding="utf-8"?>
<a:theme xmlns:a="http://schemas.openxmlformats.org/drawingml/2006/main" name="10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People_2016 [Read-Only]" id="{B033385C-AC4A-4349-85C6-A888A964A24B}" vid="{B7D6F1D3-B26B-46FB-BE22-CE9BDAEC5760}"/>
    </a:ext>
  </a:extLst>
</a:theme>
</file>

<file path=ppt/theme/theme25.xml><?xml version="1.0" encoding="utf-8"?>
<a:theme xmlns:a="http://schemas.openxmlformats.org/drawingml/2006/main" name="5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26.xml><?xml version="1.0" encoding="utf-8"?>
<a:theme xmlns:a="http://schemas.openxmlformats.org/drawingml/2006/main" name="7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1B11B305-7969-4713-89EC-80117D3E4855}" vid="{E12D295D-005D-404E-AFBF-357EA45E5E84}"/>
    </a:ext>
  </a:extLst>
</a:theme>
</file>

<file path=ppt/theme/theme27.xml><?xml version="1.0" encoding="utf-8"?>
<a:theme xmlns:a="http://schemas.openxmlformats.org/drawingml/2006/main" name="14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28.xml><?xml version="1.0" encoding="utf-8"?>
<a:theme xmlns:a="http://schemas.openxmlformats.org/drawingml/2006/main" name="9_KONE widescreen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 Master Widescreen Template [Read-Only]" id="{AE3840D5-356A-40E3-9270-915C7BEFD744}" vid="{2C84F6EC-AE1D-418D-B5B7-410102A1E12C}"/>
    </a:ext>
  </a:extLst>
</a:theme>
</file>

<file path=ppt/theme/theme29.xml><?xml version="1.0" encoding="utf-8"?>
<a:theme xmlns:a="http://schemas.openxmlformats.org/drawingml/2006/main" name="7_KONE widescreen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 Master Widescreen Template [Read-Only]" id="{AE3840D5-356A-40E3-9270-915C7BEFD744}" vid="{2C84F6EC-AE1D-418D-B5B7-410102A1E12C}"/>
    </a:ext>
  </a:extLst>
</a:theme>
</file>

<file path=ppt/theme/theme30.xml><?xml version="1.0" encoding="utf-8"?>
<a:theme xmlns:a="http://schemas.openxmlformats.org/drawingml/2006/main" name="1_KONE_People_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2" id="{AB024E72-E1F2-42A5-BA0D-2A88FB55B7DE}" vid="{C75C2C3C-AE7B-4823-9B37-9C9BB705D52C}"/>
    </a:ext>
  </a:extLst>
</a:theme>
</file>

<file path=ppt/theme/theme31.xml><?xml version="1.0" encoding="utf-8"?>
<a:theme xmlns:a="http://schemas.openxmlformats.org/drawingml/2006/main" name="KONE 2016 widescreen">
  <a:themeElements>
    <a:clrScheme name="KONE 2016">
      <a:dk1>
        <a:srgbClr val="464646"/>
      </a:dk1>
      <a:lt1>
        <a:srgbClr val="FFFFFF"/>
      </a:lt1>
      <a:dk2>
        <a:srgbClr val="0071B9"/>
      </a:dk2>
      <a:lt2>
        <a:srgbClr val="D3E1F2"/>
      </a:lt2>
      <a:accent1>
        <a:srgbClr val="004987"/>
      </a:accent1>
      <a:accent2>
        <a:srgbClr val="58AB27"/>
      </a:accent2>
      <a:accent3>
        <a:srgbClr val="699DD6"/>
      </a:accent3>
      <a:accent4>
        <a:srgbClr val="FCBA00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2_KONE Master Widescreen Template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400" dirty="0" smtClean="0"/>
        </a:defPPr>
      </a:lstStyle>
    </a:tx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15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34.xml><?xml version="1.0" encoding="utf-8"?>
<a:theme xmlns:a="http://schemas.openxmlformats.org/drawingml/2006/main" name="5_KONE_People_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2" id="{AB024E72-E1F2-42A5-BA0D-2A88FB55B7DE}" vid="{C75C2C3C-AE7B-4823-9B37-9C9BB705D52C}"/>
    </a:ext>
  </a:extLst>
</a:theme>
</file>

<file path=ppt/theme/theme35.xml><?xml version="1.0" encoding="utf-8"?>
<a:theme xmlns:a="http://schemas.openxmlformats.org/drawingml/2006/main" name="6_KONE_People_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2" id="{AB024E72-E1F2-42A5-BA0D-2A88FB55B7DE}" vid="{C75C2C3C-AE7B-4823-9B37-9C9BB705D52C}"/>
    </a:ext>
  </a:extLst>
</a:theme>
</file>

<file path=ppt/theme/theme36.xml><?xml version="1.0" encoding="utf-8"?>
<a:theme xmlns:a="http://schemas.openxmlformats.org/drawingml/2006/main" name="17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People_2016 [Read-Only]" id="{B033385C-AC4A-4349-85C6-A888A964A24B}" vid="{B7D6F1D3-B26B-46FB-BE22-CE9BDAEC5760}"/>
    </a:ext>
  </a:extLst>
</a:theme>
</file>

<file path=ppt/theme/theme37.xml><?xml version="1.0" encoding="utf-8"?>
<a:theme xmlns:a="http://schemas.openxmlformats.org/drawingml/2006/main" name="Kone_template_ebuli">
  <a:themeElements>
    <a:clrScheme name="KONE Corporation">
      <a:dk1>
        <a:srgbClr val="191919"/>
      </a:dk1>
      <a:lt1>
        <a:srgbClr val="FFFFFF"/>
      </a:lt1>
      <a:dk2>
        <a:srgbClr val="0071B9"/>
      </a:dk2>
      <a:lt2>
        <a:srgbClr val="E08900"/>
      </a:lt2>
      <a:accent1>
        <a:srgbClr val="86C2E6"/>
      </a:accent1>
      <a:accent2>
        <a:srgbClr val="58AB27"/>
      </a:accent2>
      <a:accent3>
        <a:srgbClr val="8CAEC1"/>
      </a:accent3>
      <a:accent4>
        <a:srgbClr val="F6A800"/>
      </a:accent4>
      <a:accent5>
        <a:srgbClr val="9D9D9D"/>
      </a:accent5>
      <a:accent6>
        <a:srgbClr val="97BE0D"/>
      </a:accent6>
      <a:hlink>
        <a:srgbClr val="0071B9"/>
      </a:hlink>
      <a:folHlink>
        <a:srgbClr val="8CAEC1"/>
      </a:folHlink>
    </a:clrScheme>
    <a:fontScheme name="KON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>
    <a:extraClrScheme>
      <a:clrScheme name="KONE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18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.potx" id="{95B21C38-1B40-4E24-9E19-318DE699161F}" vid="{EE2CBC7D-3B3C-4075-A5DA-5D8776A98327}"/>
    </a:ext>
  </a:extLst>
</a:theme>
</file>

<file path=ppt/theme/theme39.xml><?xml version="1.0" encoding="utf-8"?>
<a:theme xmlns:a="http://schemas.openxmlformats.org/drawingml/2006/main" name="5_KONE template 2010">
  <a:themeElements>
    <a:clrScheme name="KONE template 2010 1">
      <a:dk1>
        <a:srgbClr val="191919"/>
      </a:dk1>
      <a:lt1>
        <a:srgbClr val="FFFFFF"/>
      </a:lt1>
      <a:dk2>
        <a:srgbClr val="191919"/>
      </a:dk2>
      <a:lt2>
        <a:srgbClr val="C8C8B7"/>
      </a:lt2>
      <a:accent1>
        <a:srgbClr val="86C2E6"/>
      </a:accent1>
      <a:accent2>
        <a:srgbClr val="9D9D9D"/>
      </a:accent2>
      <a:accent3>
        <a:srgbClr val="FFFFFF"/>
      </a:accent3>
      <a:accent4>
        <a:srgbClr val="141414"/>
      </a:accent4>
      <a:accent5>
        <a:srgbClr val="C3DDF0"/>
      </a:accent5>
      <a:accent6>
        <a:srgbClr val="8E8E8E"/>
      </a:accent6>
      <a:hlink>
        <a:srgbClr val="0071B9"/>
      </a:hlink>
      <a:folHlink>
        <a:srgbClr val="F6A800"/>
      </a:folHlink>
    </a:clrScheme>
    <a:fontScheme name="KONE template 2010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KONE template 2010 1">
        <a:dk1>
          <a:srgbClr val="191919"/>
        </a:dk1>
        <a:lt1>
          <a:srgbClr val="FFFFFF"/>
        </a:lt1>
        <a:dk2>
          <a:srgbClr val="191919"/>
        </a:dk2>
        <a:lt2>
          <a:srgbClr val="C8C8B7"/>
        </a:lt2>
        <a:accent1>
          <a:srgbClr val="86C2E6"/>
        </a:accent1>
        <a:accent2>
          <a:srgbClr val="9D9D9D"/>
        </a:accent2>
        <a:accent3>
          <a:srgbClr val="FFFFFF"/>
        </a:accent3>
        <a:accent4>
          <a:srgbClr val="141414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KONE template 2010 2">
        <a:dk1>
          <a:srgbClr val="C8C8B7"/>
        </a:dk1>
        <a:lt1>
          <a:srgbClr val="FFFFFF"/>
        </a:lt1>
        <a:dk2>
          <a:srgbClr val="191919"/>
        </a:dk2>
        <a:lt2>
          <a:srgbClr val="FFFFFF"/>
        </a:lt2>
        <a:accent1>
          <a:srgbClr val="86C2E6"/>
        </a:accent1>
        <a:accent2>
          <a:srgbClr val="9D9D9D"/>
        </a:accent2>
        <a:accent3>
          <a:srgbClr val="ABABAB"/>
        </a:accent3>
        <a:accent4>
          <a:srgbClr val="DADADA"/>
        </a:accent4>
        <a:accent5>
          <a:srgbClr val="C3DDF0"/>
        </a:accent5>
        <a:accent6>
          <a:srgbClr val="8E8E8E"/>
        </a:accent6>
        <a:hlink>
          <a:srgbClr val="0071B9"/>
        </a:hlink>
        <a:folHlink>
          <a:srgbClr val="F6A8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19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41.xml><?xml version="1.0" encoding="utf-8"?>
<a:theme xmlns:a="http://schemas.openxmlformats.org/drawingml/2006/main" name="20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People_2016 [Read-Only]" id="{B033385C-AC4A-4349-85C6-A888A964A24B}" vid="{B7D6F1D3-B26B-46FB-BE22-CE9BDAEC5760}"/>
    </a:ext>
  </a:extLst>
</a:theme>
</file>

<file path=ppt/theme/theme42.xml><?xml version="1.0" encoding="utf-8"?>
<a:theme xmlns:a="http://schemas.openxmlformats.org/drawingml/2006/main" name="4_kone_official_template_exampl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_example.potx" id="{651ACDA0-38D2-47BE-A6AB-63CA7872DE27}" vid="{E9DC515F-B54A-42F0-81B7-349F8F6800AA}"/>
    </a:ext>
  </a:extLst>
</a:theme>
</file>

<file path=ppt/theme/theme43.xml><?xml version="1.0" encoding="utf-8"?>
<a:theme xmlns:a="http://schemas.openxmlformats.org/drawingml/2006/main" name="22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_example.potx" id="{651ACDA0-38D2-47BE-A6AB-63CA7872DE27}" vid="{E9DC515F-B54A-42F0-81B7-349F8F6800AA}"/>
    </a:ext>
  </a:extLst>
</a:theme>
</file>

<file path=ppt/theme/theme44.xml><?xml version="1.0" encoding="utf-8"?>
<a:theme xmlns:a="http://schemas.openxmlformats.org/drawingml/2006/main" name="23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_example.potx" id="{651ACDA0-38D2-47BE-A6AB-63CA7872DE27}" vid="{E9DC515F-B54A-42F0-81B7-349F8F6800AA}"/>
    </a:ext>
  </a:extLst>
</a:theme>
</file>

<file path=ppt/theme/theme45.xml><?xml version="1.0" encoding="utf-8"?>
<a:theme xmlns:a="http://schemas.openxmlformats.org/drawingml/2006/main" name="25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46.xml><?xml version="1.0" encoding="utf-8"?>
<a:theme xmlns:a="http://schemas.openxmlformats.org/drawingml/2006/main" name="6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  <a:extLst/>
      </a:spPr>
      <a:bodyPr lIns="49853" tIns="49853" rIns="49853" bIns="49853" anchor="t" anchorCtr="0"/>
      <a:lstStyle>
        <a:defPPr defTabSz="685800" fontAlgn="auto">
          <a:spcBef>
            <a:spcPts val="0"/>
          </a:spcBef>
          <a:spcAft>
            <a:spcPts val="0"/>
          </a:spcAft>
          <a:defRPr sz="1400" kern="0" dirty="0" smtClean="0"/>
        </a:defPPr>
      </a:lst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47.xml><?xml version="1.0" encoding="utf-8"?>
<a:theme xmlns:a="http://schemas.openxmlformats.org/drawingml/2006/main" name="16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48.xml><?xml version="1.0" encoding="utf-8"?>
<a:theme xmlns:a="http://schemas.openxmlformats.org/drawingml/2006/main" name="KONE_CF_KOE024">
  <a:themeElements>
    <a:clrScheme name="Current">
      <a:dk1>
        <a:srgbClr val="000000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E51A92"/>
      </a:accent5>
      <a:accent6>
        <a:srgbClr val="808080"/>
      </a:accent6>
      <a:hlink>
        <a:srgbClr val="86C2E6"/>
      </a:hlink>
      <a:folHlink>
        <a:srgbClr val="FFC627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9525">
          <a:noFill/>
        </a:ln>
      </a:spPr>
      <a:bodyPr rtlCol="0" anchor="ctr"/>
      <a:lstStyle>
        <a:defPPr algn="ctr">
          <a:defRPr sz="1600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6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>
    <a:extraClrScheme>
      <a:clrScheme name="Current">
        <a:dk1>
          <a:srgbClr val="000000"/>
        </a:dk1>
        <a:lt1>
          <a:srgbClr val="FFFFFF"/>
        </a:lt1>
        <a:dk2>
          <a:srgbClr val="0071B9"/>
        </a:dk2>
        <a:lt2>
          <a:srgbClr val="8D9194"/>
        </a:lt2>
        <a:accent1>
          <a:srgbClr val="004987"/>
        </a:accent1>
        <a:accent2>
          <a:srgbClr val="58AB27"/>
        </a:accent2>
        <a:accent3>
          <a:srgbClr val="86C2E6"/>
        </a:accent3>
        <a:accent4>
          <a:srgbClr val="FFC627"/>
        </a:accent4>
        <a:accent5>
          <a:srgbClr val="E51A92"/>
        </a:accent5>
        <a:accent6>
          <a:srgbClr val="808080"/>
        </a:accent6>
        <a:hlink>
          <a:srgbClr val="86C2E6"/>
        </a:hlink>
        <a:folHlink>
          <a:srgbClr val="FFC627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_CF_KOE024.potx" id="{5191CC7A-E3A4-4DB3-843C-29A370D7117B}" vid="{311C78B5-C82E-4A34-89C2-59F598219A77}"/>
    </a:ext>
  </a:extLst>
</a:theme>
</file>

<file path=ppt/theme/theme49.xml><?xml version="1.0" encoding="utf-8"?>
<a:theme xmlns:a="http://schemas.openxmlformats.org/drawingml/2006/main" name="26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50.xml><?xml version="1.0" encoding="utf-8"?>
<a:theme xmlns:a="http://schemas.openxmlformats.org/drawingml/2006/main" name="3_kone_official_template_exampl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official_template_example.potx" id="{651ACDA0-38D2-47BE-A6AB-63CA7872DE27}" vid="{E9DC515F-B54A-42F0-81B7-349F8F6800AA}"/>
    </a:ext>
  </a:extLst>
</a:theme>
</file>

<file path=ppt/theme/theme51.xml><?xml version="1.0" encoding="utf-8"?>
<a:theme xmlns:a="http://schemas.openxmlformats.org/drawingml/2006/main" name="27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52.xml><?xml version="1.0" encoding="utf-8"?>
<a:theme xmlns:a="http://schemas.openxmlformats.org/drawingml/2006/main" name="28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53.xml><?xml version="1.0" encoding="utf-8"?>
<a:theme xmlns:a="http://schemas.openxmlformats.org/drawingml/2006/main" name="2_KONE_CF_KOE024">
  <a:themeElements>
    <a:clrScheme name="Current">
      <a:dk1>
        <a:srgbClr val="000000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E51A92"/>
      </a:accent5>
      <a:accent6>
        <a:srgbClr val="808080"/>
      </a:accent6>
      <a:hlink>
        <a:srgbClr val="86C2E6"/>
      </a:hlink>
      <a:folHlink>
        <a:srgbClr val="FFC627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9525">
          <a:noFill/>
        </a:ln>
      </a:spPr>
      <a:bodyPr rtlCol="0" anchor="ctr"/>
      <a:lstStyle>
        <a:defPPr algn="ctr">
          <a:defRPr sz="1600" dirty="0" err="1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6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>
    <a:extraClrScheme>
      <a:clrScheme name="Current">
        <a:dk1>
          <a:srgbClr val="000000"/>
        </a:dk1>
        <a:lt1>
          <a:srgbClr val="FFFFFF"/>
        </a:lt1>
        <a:dk2>
          <a:srgbClr val="0071B9"/>
        </a:dk2>
        <a:lt2>
          <a:srgbClr val="8D9194"/>
        </a:lt2>
        <a:accent1>
          <a:srgbClr val="004987"/>
        </a:accent1>
        <a:accent2>
          <a:srgbClr val="58AB27"/>
        </a:accent2>
        <a:accent3>
          <a:srgbClr val="86C2E6"/>
        </a:accent3>
        <a:accent4>
          <a:srgbClr val="FFC627"/>
        </a:accent4>
        <a:accent5>
          <a:srgbClr val="E51A92"/>
        </a:accent5>
        <a:accent6>
          <a:srgbClr val="808080"/>
        </a:accent6>
        <a:hlink>
          <a:srgbClr val="86C2E6"/>
        </a:hlink>
        <a:folHlink>
          <a:srgbClr val="FFC627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KONE_CF_KOE024.potx" id="{5191CC7A-E3A4-4DB3-843C-29A370D7117B}" vid="{311C78B5-C82E-4A34-89C2-59F598219A77}"/>
    </a:ext>
  </a:extLst>
</a:theme>
</file>

<file path=ppt/theme/theme54.xml><?xml version="1.0" encoding="utf-8"?>
<a:theme xmlns:a="http://schemas.openxmlformats.org/drawingml/2006/main" name="29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55.xml><?xml version="1.0" encoding="utf-8"?>
<a:theme xmlns:a="http://schemas.openxmlformats.org/drawingml/2006/main" name="30_KONE official template 2016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KONE_template_sample images_layouts_Office_2016" id="{2575B808-E04C-4AF1-9BA2-E1C897CDF141}" vid="{99333A4F-2CF0-425A-A28B-7498FCFFF0EE}"/>
    </a:ext>
  </a:extLst>
</a:theme>
</file>

<file path=ppt/theme/theme56.xml><?xml version="1.0" encoding="utf-8"?>
<a:theme xmlns:a="http://schemas.openxmlformats.org/drawingml/2006/main" name="4_KONE corporate">
  <a:themeElements>
    <a:clrScheme name="KONE corporation 2016">
      <a:dk1>
        <a:srgbClr val="464646"/>
      </a:dk1>
      <a:lt1>
        <a:srgbClr val="FFFFFF"/>
      </a:lt1>
      <a:dk2>
        <a:srgbClr val="0071B9"/>
      </a:dk2>
      <a:lt2>
        <a:srgbClr val="808080"/>
      </a:lt2>
      <a:accent1>
        <a:srgbClr val="004987"/>
      </a:accent1>
      <a:accent2>
        <a:srgbClr val="58AB27"/>
      </a:accent2>
      <a:accent3>
        <a:srgbClr val="80B8DC"/>
      </a:accent3>
      <a:accent4>
        <a:srgbClr val="F6A800"/>
      </a:accent4>
      <a:accent5>
        <a:srgbClr val="C6D66C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8058E895-A982-42C6-BB08-92F7FA552A8D}" vid="{6E5ED735-A96F-40DF-AC1F-E41868680DAC}"/>
    </a:ext>
  </a:extLst>
</a:theme>
</file>

<file path=ppt/theme/theme57.xml><?xml version="1.0" encoding="utf-8"?>
<a:theme xmlns:a="http://schemas.openxmlformats.org/drawingml/2006/main" name="6_Templat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tx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Presentation1" id="{1B11B305-7969-4713-89EC-80117D3E4855}" vid="{E12D295D-005D-404E-AFBF-357EA45E5E84}"/>
    </a:ext>
  </a:extLst>
</a:theme>
</file>

<file path=ppt/theme/theme58.xml><?xml version="1.0" encoding="utf-8"?>
<a:theme xmlns:a="http://schemas.openxmlformats.org/drawingml/2006/main" name="Office Them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9.xml><?xml version="1.0" encoding="utf-8"?>
<a:theme xmlns:a="http://schemas.openxmlformats.org/drawingml/2006/main" name="Office Theme">
  <a:themeElements>
    <a:clrScheme name="KONE corporation 220416">
      <a:dk1>
        <a:srgbClr val="3B4245"/>
      </a:dk1>
      <a:lt1>
        <a:srgbClr val="FFFFFF"/>
      </a:lt1>
      <a:dk2>
        <a:srgbClr val="0071B9"/>
      </a:dk2>
      <a:lt2>
        <a:srgbClr val="8D9194"/>
      </a:lt2>
      <a:accent1>
        <a:srgbClr val="004987"/>
      </a:accent1>
      <a:accent2>
        <a:srgbClr val="58AB27"/>
      </a:accent2>
      <a:accent3>
        <a:srgbClr val="86C2E6"/>
      </a:accent3>
      <a:accent4>
        <a:srgbClr val="FFC627"/>
      </a:accent4>
      <a:accent5>
        <a:srgbClr val="C6D600"/>
      </a:accent5>
      <a:accent6>
        <a:srgbClr val="E51A92"/>
      </a:accent6>
      <a:hlink>
        <a:srgbClr val="0071B9"/>
      </a:hlink>
      <a:folHlink>
        <a:srgbClr val="004987"/>
      </a:folHlink>
    </a:clrScheme>
    <a:fontScheme name="KONE corporation 2016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SharedWithUsers xmlns="efb8cff7-f42f-4ba5-bc85-6fe10e6a9c2e">
      <UserInfo>
        <DisplayName>Andrews Damian</DisplayName>
        <AccountId>22</AccountId>
        <AccountType/>
      </UserInfo>
    </SharedWithUsers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FC9078DD87DA714F9AA8F61B2E9CDE91" ma:contentTypeVersion="4" ma:contentTypeDescription="Create a new document." ma:contentTypeScope="" ma:versionID="dbb3a678ae5b3208c7a9afccd7209214">
  <xsd:schema xmlns:xsd="http://www.w3.org/2001/XMLSchema" xmlns:xs="http://www.w3.org/2001/XMLSchema" xmlns:p="http://schemas.microsoft.com/office/2006/metadata/properties" xmlns:ns2="b3147410-4f92-4aed-bd11-2b986e7972f6" xmlns:ns3="efb8cff7-f42f-4ba5-bc85-6fe10e6a9c2e" targetNamespace="http://schemas.microsoft.com/office/2006/metadata/properties" ma:root="true" ma:fieldsID="a135c266290d12abd3d1892483166f8e" ns2:_="" ns3:_="">
    <xsd:import namespace="b3147410-4f92-4aed-bd11-2b986e7972f6"/>
    <xsd:import namespace="efb8cff7-f42f-4ba5-bc85-6fe10e6a9c2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3147410-4f92-4aed-bd11-2b986e7972f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fb8cff7-f42f-4ba5-bc85-6fe10e6a9c2e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70C97603-0735-461D-BC18-AA034E217E35}">
  <ds:schemaRefs>
    <ds:schemaRef ds:uri="http://schemas.microsoft.com/office/2006/metadata/properties"/>
    <ds:schemaRef ds:uri="http://www.w3.org/XML/1998/namespace"/>
    <ds:schemaRef ds:uri="b3147410-4f92-4aed-bd11-2b986e7972f6"/>
    <ds:schemaRef ds:uri="http://schemas.microsoft.com/office/2006/documentManagement/types"/>
    <ds:schemaRef ds:uri="http://schemas.microsoft.com/office/infopath/2007/PartnerControls"/>
    <ds:schemaRef ds:uri="http://purl.org/dc/dcmitype/"/>
    <ds:schemaRef ds:uri="efb8cff7-f42f-4ba5-bc85-6fe10e6a9c2e"/>
    <ds:schemaRef ds:uri="http://purl.org/dc/elements/1.1/"/>
    <ds:schemaRef ds:uri="http://schemas.openxmlformats.org/package/2006/metadata/core-properties"/>
    <ds:schemaRef ds:uri="http://purl.org/dc/terms/"/>
  </ds:schemaRefs>
</ds:datastoreItem>
</file>

<file path=customXml/itemProps2.xml><?xml version="1.0" encoding="utf-8"?>
<ds:datastoreItem xmlns:ds="http://schemas.openxmlformats.org/officeDocument/2006/customXml" ds:itemID="{F0FFDAD5-B74D-45EA-B08F-8028B3A61E3A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35A4A43A-3962-4E23-BDDE-3F7E50E85FF5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b3147410-4f92-4aed-bd11-2b986e7972f6"/>
    <ds:schemaRef ds:uri="efb8cff7-f42f-4ba5-bc85-6fe10e6a9c2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Template</Template>
  <TotalTime>108</TotalTime>
  <Words>1139</Words>
  <Application>Microsoft Office PowerPoint</Application>
  <PresentationFormat>Custom</PresentationFormat>
  <Paragraphs>178</Paragraphs>
  <Slides>13</Slides>
  <Notes>2</Notes>
  <HiddenSlides>0</HiddenSlides>
  <MMClips>0</MMClips>
  <ScaleCrop>false</ScaleCrop>
  <HeadingPairs>
    <vt:vector size="6" baseType="variant">
      <vt:variant>
        <vt:lpstr>Theme</vt:lpstr>
      </vt:variant>
      <vt:variant>
        <vt:i4>57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13</vt:i4>
      </vt:variant>
    </vt:vector>
  </HeadingPairs>
  <TitlesOfParts>
    <vt:vector size="72" baseType="lpstr">
      <vt:lpstr>Template</vt:lpstr>
      <vt:lpstr>Blank</vt:lpstr>
      <vt:lpstr>1_Blank</vt:lpstr>
      <vt:lpstr>KONE_template_2010</vt:lpstr>
      <vt:lpstr>KONE corporate</vt:lpstr>
      <vt:lpstr>1_KONE official template 2016</vt:lpstr>
      <vt:lpstr>2_KONE corporate</vt:lpstr>
      <vt:lpstr>KONE official template 2016</vt:lpstr>
      <vt:lpstr>2_KONE official template 2016</vt:lpstr>
      <vt:lpstr>4_Template</vt:lpstr>
      <vt:lpstr>1_KONE corporate</vt:lpstr>
      <vt:lpstr>3_KONE corporate</vt:lpstr>
      <vt:lpstr>4_KONE</vt:lpstr>
      <vt:lpstr>4_KONE official template 2016</vt:lpstr>
      <vt:lpstr>8_KONE official template 2016</vt:lpstr>
      <vt:lpstr>2_Blank</vt:lpstr>
      <vt:lpstr>9_KONE official template 2016</vt:lpstr>
      <vt:lpstr>KONE Master Widescreen Template</vt:lpstr>
      <vt:lpstr>12_KONE official template 2016</vt:lpstr>
      <vt:lpstr>13_KONE official template 2016</vt:lpstr>
      <vt:lpstr>KONE widescreen</vt:lpstr>
      <vt:lpstr>3_KONE official template 2016</vt:lpstr>
      <vt:lpstr>3_Template</vt:lpstr>
      <vt:lpstr>10_KONE official template 2016</vt:lpstr>
      <vt:lpstr>5_KONE official template 2016</vt:lpstr>
      <vt:lpstr>7_KONE official template 2016</vt:lpstr>
      <vt:lpstr>14_KONE official template 2016</vt:lpstr>
      <vt:lpstr>9_KONE widescreen</vt:lpstr>
      <vt:lpstr>7_KONE widescreen</vt:lpstr>
      <vt:lpstr>1_KONE_People_2016</vt:lpstr>
      <vt:lpstr>KONE 2016 widescreen</vt:lpstr>
      <vt:lpstr>2_KONE Master Widescreen Template</vt:lpstr>
      <vt:lpstr>15_KONE official template 2016</vt:lpstr>
      <vt:lpstr>5_KONE_People_2016</vt:lpstr>
      <vt:lpstr>6_KONE_People_2016</vt:lpstr>
      <vt:lpstr>17_KONE official template 2016</vt:lpstr>
      <vt:lpstr>Kone_template_ebuli</vt:lpstr>
      <vt:lpstr>18_KONE official template 2016</vt:lpstr>
      <vt:lpstr>5_KONE template 2010</vt:lpstr>
      <vt:lpstr>19_KONE official template 2016</vt:lpstr>
      <vt:lpstr>20_KONE official template 2016</vt:lpstr>
      <vt:lpstr>4_kone_official_template_example</vt:lpstr>
      <vt:lpstr>22_KONE official template 2016</vt:lpstr>
      <vt:lpstr>23_KONE official template 2016</vt:lpstr>
      <vt:lpstr>25_KONE official template 2016</vt:lpstr>
      <vt:lpstr>6_KONE official template 2016</vt:lpstr>
      <vt:lpstr>16_KONE official template 2016</vt:lpstr>
      <vt:lpstr>KONE_CF_KOE024</vt:lpstr>
      <vt:lpstr>26_KONE official template 2016</vt:lpstr>
      <vt:lpstr>3_kone_official_template_example</vt:lpstr>
      <vt:lpstr>27_KONE official template 2016</vt:lpstr>
      <vt:lpstr>28_KONE official template 2016</vt:lpstr>
      <vt:lpstr>2_KONE_CF_KOE024</vt:lpstr>
      <vt:lpstr>29_KONE official template 2016</vt:lpstr>
      <vt:lpstr>30_KONE official template 2016</vt:lpstr>
      <vt:lpstr>4_KONE corporate</vt:lpstr>
      <vt:lpstr>6_Template</vt:lpstr>
      <vt:lpstr>think-cell Slide</vt:lpstr>
      <vt:lpstr>Organization Chart</vt:lpstr>
      <vt:lpstr>ĐỊNH HƯỚNG HOẠT ĐỘNG CỦA TRUNG TÂM ĐÀO TẠO</vt:lpstr>
      <vt:lpstr>NỘI DUNG </vt:lpstr>
      <vt:lpstr>VẬN HÀNH TRUNG TÂM ĐÀO TẠO </vt:lpstr>
      <vt:lpstr>PowerPoint Presentation</vt:lpstr>
      <vt:lpstr>Qui trình ra vào Trung Tâm của Chuyên Gia nước ngoài</vt:lpstr>
      <vt:lpstr>Trách nhiệm và thực hiện giữa Công ty TNHH KONE Việt Nam và trường CĐ Lý Tự Trọng</vt:lpstr>
      <vt:lpstr>Trách nhiệm và thực hiện</vt:lpstr>
      <vt:lpstr>Quản lý và vận hành TTĐT (tất cả phần còn lại là dự thảo vì cần thời gian thảo luận chi tiết theo QĐ của UBND)</vt:lpstr>
      <vt:lpstr>CHƯƠNG TRÌNH ĐÀO TẠO SINH VIÊN VÀ GIÁO VIÊN</vt:lpstr>
      <vt:lpstr>Trung Tâm Đào Tạo Kỹ Thuật Viên Thang Máy Thang Cuốn KONE</vt:lpstr>
      <vt:lpstr>Chương trình hợp tác đào tạo KONE-LTTC 2017-2020</vt:lpstr>
      <vt:lpstr>PowerPoint Presentation</vt:lpstr>
      <vt:lpstr>HẾT Cảm ơn!</vt:lpstr>
    </vt:vector>
  </TitlesOfParts>
  <Manager>KONE corporation</Manager>
  <Company>KONE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Escalator Competence Development</dc:title>
  <dc:subject>widescreen</dc:subject>
  <dc:creator>Erkkila Nina</dc:creator>
  <cp:lastModifiedBy>Sky123.Org</cp:lastModifiedBy>
  <cp:revision>600</cp:revision>
  <dcterms:created xsi:type="dcterms:W3CDTF">2016-12-06T07:15:15Z</dcterms:created>
  <dcterms:modified xsi:type="dcterms:W3CDTF">2018-08-15T10:59:54Z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0x010100FC9078DD87DA714F9AA8F61B2E9CDE91</vt:lpwstr>
  </property>
  <property fmtid="{D5CDD505-2E9C-101B-9397-08002B2CF9AE}" pid="3" name="Order">
    <vt:r8>500</vt:r8>
  </property>
  <property fmtid="{D5CDD505-2E9C-101B-9397-08002B2CF9AE}" pid="4" name="xd_Signature">
    <vt:bool>false</vt:bool>
  </property>
  <property fmtid="{D5CDD505-2E9C-101B-9397-08002B2CF9AE}" pid="5" name="xd_ProgID">
    <vt:lpwstr/>
  </property>
  <property fmtid="{D5CDD505-2E9C-101B-9397-08002B2CF9AE}" pid="6" name="ComplianceAssetId">
    <vt:lpwstr/>
  </property>
  <property fmtid="{D5CDD505-2E9C-101B-9397-08002B2CF9AE}" pid="7" name="TemplateUrl">
    <vt:lpwstr/>
  </property>
</Properties>
</file>